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6" autoAdjust="0"/>
  </p:normalViewPr>
  <p:slideViewPr>
    <p:cSldViewPr>
      <p:cViewPr>
        <p:scale>
          <a:sx n="66" d="100"/>
          <a:sy n="66" d="100"/>
        </p:scale>
        <p:origin x="-544" y="-8648"/>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11/7/2022</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pl-PL" sz="4800">
                <a:solidFill>
                  <a:srgbClr val="C00000"/>
                </a:solidFill>
              </a:rPr>
              <a:t>Tytuł </a:t>
            </a:r>
            <a:r>
              <a:rPr lang="pl-PL" sz="4800" smtClean="0">
                <a:solidFill>
                  <a:srgbClr val="C00000"/>
                </a:solidFill>
              </a:rPr>
              <a:t>plakatu </a:t>
            </a:r>
            <a:r>
              <a:rPr lang="pl-PL" sz="4800" dirty="0">
                <a:solidFill>
                  <a:srgbClr val="C00000"/>
                </a:solidFill>
              </a:rPr>
              <a:t>/ artykułu</a:t>
            </a:r>
            <a:endParaRPr lang="en-US" sz="4800" dirty="0">
              <a:solidFill>
                <a:srgbClr val="C00000"/>
              </a:solidFill>
            </a:endParaRPr>
          </a:p>
        </p:txBody>
      </p:sp>
      <p:sp>
        <p:nvSpPr>
          <p:cNvPr id="5" name="TextBox 4"/>
          <p:cNvSpPr txBox="1"/>
          <p:nvPr/>
        </p:nvSpPr>
        <p:spPr>
          <a:xfrm>
            <a:off x="999328" y="3978755"/>
            <a:ext cx="20016800" cy="1077218"/>
          </a:xfrm>
          <a:prstGeom prst="rect">
            <a:avLst/>
          </a:prstGeom>
          <a:noFill/>
        </p:spPr>
        <p:txBody>
          <a:bodyPr wrap="square" rtlCol="0">
            <a:spAutoFit/>
          </a:bodyPr>
          <a:lstStyle/>
          <a:p>
            <a:pPr algn="ctr"/>
            <a:r>
              <a:rPr lang="pl-PL" sz="3200" dirty="0"/>
              <a:t>Autorzy</a:t>
            </a:r>
          </a:p>
          <a:p>
            <a:pPr algn="ctr"/>
            <a:r>
              <a:rPr lang="pl-PL" sz="3200" dirty="0"/>
              <a:t>Afiliacja</a:t>
            </a:r>
            <a:endParaRPr lang="en-US" sz="3200" dirty="0"/>
          </a:p>
        </p:txBody>
      </p:sp>
      <p:sp>
        <p:nvSpPr>
          <p:cNvPr id="7" name="TextBox 6"/>
          <p:cNvSpPr txBox="1"/>
          <p:nvPr/>
        </p:nvSpPr>
        <p:spPr>
          <a:xfrm>
            <a:off x="695007" y="28207117"/>
            <a:ext cx="19981824" cy="1446550"/>
          </a:xfrm>
          <a:prstGeom prst="rect">
            <a:avLst/>
          </a:prstGeom>
          <a:solidFill>
            <a:srgbClr val="C00000">
              <a:alpha val="25000"/>
            </a:srgbClr>
          </a:solidFill>
        </p:spPr>
        <p:txBody>
          <a:bodyPr wrap="square" rtlCol="0">
            <a:spAutoFit/>
          </a:bodyPr>
          <a:lstStyle/>
          <a:p>
            <a:r>
              <a:rPr lang="pl-PL" sz="4000" dirty="0">
                <a:solidFill>
                  <a:srgbClr val="C00000"/>
                </a:solidFill>
              </a:rPr>
              <a:t>Podziękowania</a:t>
            </a:r>
            <a:endParaRPr lang="en-US" sz="4000" dirty="0">
              <a:solidFill>
                <a:srgbClr val="C0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pl-PL" sz="4000" dirty="0">
                <a:solidFill>
                  <a:srgbClr val="C00000"/>
                </a:solidFill>
              </a:rPr>
              <a:t>Wprowadzenie</a:t>
            </a:r>
            <a:endParaRPr lang="en-US" sz="4000" dirty="0">
              <a:solidFill>
                <a:srgbClr val="C0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898842"/>
            <a:ext cx="14343735" cy="4770537"/>
          </a:xfrm>
          <a:prstGeom prst="rect">
            <a:avLst/>
          </a:prstGeom>
          <a:noFill/>
        </p:spPr>
        <p:txBody>
          <a:bodyPr wrap="square" rtlCol="0">
            <a:spAutoFit/>
          </a:bodyPr>
          <a:lstStyle/>
          <a:p>
            <a:r>
              <a:rPr lang="pl-PL" sz="4000" dirty="0">
                <a:solidFill>
                  <a:srgbClr val="C00000"/>
                </a:solidFill>
              </a:rPr>
              <a:t>Dyskusja i podsumowanie</a:t>
            </a:r>
            <a:endParaRPr lang="en-US" sz="4000" dirty="0">
              <a:solidFill>
                <a:srgbClr val="C0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362774"/>
            <a:ext cx="9982202" cy="4401205"/>
          </a:xfrm>
          <a:prstGeom prst="rect">
            <a:avLst/>
          </a:prstGeom>
          <a:noFill/>
        </p:spPr>
        <p:txBody>
          <a:bodyPr wrap="square" rtlCol="0">
            <a:spAutoFit/>
          </a:bodyPr>
          <a:lstStyle/>
          <a:p>
            <a:r>
              <a:rPr lang="pl-PL" sz="4000" dirty="0">
                <a:solidFill>
                  <a:srgbClr val="C00000"/>
                </a:solidFill>
              </a:rPr>
              <a:t>Wnioski</a:t>
            </a:r>
            <a:endParaRPr lang="en-US" sz="4000" dirty="0">
              <a:solidFill>
                <a:srgbClr val="C00000"/>
              </a:solidFill>
            </a:endParaRP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pl-PL" sz="4000" dirty="0">
                <a:solidFill>
                  <a:srgbClr val="C00000"/>
                </a:solidFill>
              </a:rPr>
              <a:t>Cel badawczy</a:t>
            </a:r>
            <a:endParaRPr lang="en-US" sz="4000" dirty="0">
              <a:solidFill>
                <a:srgbClr val="C0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cxnSp>
        <p:nvCxnSpPr>
          <p:cNvPr id="27" name="Straight Connector 26"/>
          <p:cNvCxnSpPr/>
          <p:nvPr/>
        </p:nvCxnSpPr>
        <p:spPr>
          <a:xfrm flipV="1">
            <a:off x="788120" y="5202883"/>
            <a:ext cx="20016800" cy="7200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19" name="TextBox 18"/>
          <p:cNvSpPr txBox="1"/>
          <p:nvPr/>
        </p:nvSpPr>
        <p:spPr>
          <a:xfrm>
            <a:off x="17750184" y="1302538"/>
            <a:ext cx="2520280" cy="523220"/>
          </a:xfrm>
          <a:prstGeom prst="rect">
            <a:avLst/>
          </a:prstGeom>
          <a:noFill/>
        </p:spPr>
        <p:txBody>
          <a:bodyPr wrap="square" rtlCol="0">
            <a:spAutoFit/>
          </a:bodyPr>
          <a:lstStyle/>
          <a:p>
            <a:pPr algn="ctr"/>
            <a:r>
              <a:rPr lang="pl-PL" sz="2800" b="1" dirty="0"/>
              <a:t>Logo Uczelni</a:t>
            </a:r>
            <a:endParaRPr lang="en-US" sz="2800" b="1" dirty="0"/>
          </a:p>
        </p:txBody>
      </p:sp>
      <p:sp>
        <p:nvSpPr>
          <p:cNvPr id="3" name="Prostokąt 2">
            <a:extLst>
              <a:ext uri="{FF2B5EF4-FFF2-40B4-BE49-F238E27FC236}">
                <a16:creationId xmlns:a16="http://schemas.microsoft.com/office/drawing/2014/main" id="{A24964E6-17CF-3A49-2FA0-3B84408CB172}"/>
              </a:ext>
            </a:extLst>
          </p:cNvPr>
          <p:cNvSpPr/>
          <p:nvPr/>
        </p:nvSpPr>
        <p:spPr>
          <a:xfrm>
            <a:off x="6084888" y="434563"/>
            <a:ext cx="11231680" cy="2545935"/>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BB6F477A-B324-AB1E-AB8F-5E5D6CC26EDB}"/>
              </a:ext>
            </a:extLst>
          </p:cNvPr>
          <p:cNvSpPr/>
          <p:nvPr/>
        </p:nvSpPr>
        <p:spPr>
          <a:xfrm>
            <a:off x="17534159" y="434563"/>
            <a:ext cx="3162833" cy="2497163"/>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a:extLst>
              <a:ext uri="{FF2B5EF4-FFF2-40B4-BE49-F238E27FC236}">
                <a16:creationId xmlns:a16="http://schemas.microsoft.com/office/drawing/2014/main" id="{8DF3CB8B-08D4-DD48-BD0C-D7174131C50B}"/>
              </a:ext>
            </a:extLst>
          </p:cNvPr>
          <p:cNvPicPr>
            <a:picLocks noChangeAspect="1"/>
          </p:cNvPicPr>
          <p:nvPr/>
        </p:nvPicPr>
        <p:blipFill>
          <a:blip r:embed="rId2"/>
          <a:stretch>
            <a:fillRect/>
          </a:stretch>
        </p:blipFill>
        <p:spPr>
          <a:xfrm>
            <a:off x="449502" y="375277"/>
            <a:ext cx="5522868" cy="2724961"/>
          </a:xfrm>
          <a:prstGeom prst="rect">
            <a:avLst/>
          </a:prstGeom>
        </p:spPr>
      </p:pic>
      <p:sp>
        <p:nvSpPr>
          <p:cNvPr id="15" name="TextBox 18">
            <a:extLst>
              <a:ext uri="{FF2B5EF4-FFF2-40B4-BE49-F238E27FC236}">
                <a16:creationId xmlns:a16="http://schemas.microsoft.com/office/drawing/2014/main" id="{B70DD47B-6E60-E6CC-9EFC-071B653CF03E}"/>
              </a:ext>
            </a:extLst>
          </p:cNvPr>
          <p:cNvSpPr txBox="1"/>
          <p:nvPr/>
        </p:nvSpPr>
        <p:spPr>
          <a:xfrm>
            <a:off x="6358777" y="498953"/>
            <a:ext cx="10671327" cy="3046988"/>
          </a:xfrm>
          <a:prstGeom prst="rect">
            <a:avLst/>
          </a:prstGeom>
          <a:noFill/>
        </p:spPr>
        <p:txBody>
          <a:bodyPr wrap="square" rtlCol="0">
            <a:spAutoFit/>
          </a:bodyPr>
          <a:lstStyle/>
          <a:p>
            <a:pPr algn="ctr"/>
            <a:r>
              <a:rPr lang="pl-PL" sz="4000" b="1" dirty="0"/>
              <a:t>XVI KONFERENCJA NAUKOWO-TECHNICZNA</a:t>
            </a:r>
          </a:p>
          <a:p>
            <a:pPr algn="ctr"/>
            <a:r>
              <a:rPr lang="pl-PL" sz="4000" b="1" dirty="0"/>
              <a:t>„PROBLEMY REMONTOWE W BUDOWNITWIE OGÓLNYM I OBIEKTACH ZABYTKOWYCH”</a:t>
            </a:r>
          </a:p>
          <a:p>
            <a:pPr algn="ctr"/>
            <a:r>
              <a:rPr lang="pl-PL" sz="3200" b="1" dirty="0"/>
              <a:t>Wrocław, Szklarska Poręba, 06-09.12.2022</a:t>
            </a:r>
          </a:p>
          <a:p>
            <a:pPr algn="ctr"/>
            <a:r>
              <a:rPr lang="pl-PL" sz="4000" b="1" dirty="0" smtClean="0"/>
              <a:t> </a:t>
            </a:r>
            <a:endParaRPr lang="en-US" sz="4000" b="1" dirty="0"/>
          </a:p>
        </p:txBody>
      </p:sp>
      <p:sp>
        <p:nvSpPr>
          <p:cNvPr id="18" name="TextBox 18">
            <a:extLst>
              <a:ext uri="{FF2B5EF4-FFF2-40B4-BE49-F238E27FC236}">
                <a16:creationId xmlns:a16="http://schemas.microsoft.com/office/drawing/2014/main" id="{E04FC20D-2DF0-6442-A5DA-B75B2F9C0DC7}"/>
              </a:ext>
            </a:extLst>
          </p:cNvPr>
          <p:cNvSpPr txBox="1"/>
          <p:nvPr/>
        </p:nvSpPr>
        <p:spPr>
          <a:xfrm>
            <a:off x="15746633" y="7219534"/>
            <a:ext cx="5032280" cy="523220"/>
          </a:xfrm>
          <a:prstGeom prst="rect">
            <a:avLst/>
          </a:prstGeom>
          <a:noFill/>
        </p:spPr>
        <p:txBody>
          <a:bodyPr wrap="square" rtlCol="0">
            <a:spAutoFit/>
          </a:bodyPr>
          <a:lstStyle/>
          <a:p>
            <a:pPr algn="ctr"/>
            <a:r>
              <a:rPr lang="pl-PL" sz="2800" dirty="0"/>
              <a:t>Rysunek / Zdjęcie</a:t>
            </a:r>
            <a:endParaRPr lang="en-US" sz="2800" dirty="0"/>
          </a:p>
        </p:txBody>
      </p:sp>
      <p:sp>
        <p:nvSpPr>
          <p:cNvPr id="21" name="Prostokąt 20">
            <a:extLst>
              <a:ext uri="{FF2B5EF4-FFF2-40B4-BE49-F238E27FC236}">
                <a16:creationId xmlns:a16="http://schemas.microsoft.com/office/drawing/2014/main" id="{D51CD652-8308-5121-71B7-2171322E124E}"/>
              </a:ext>
            </a:extLst>
          </p:cNvPr>
          <p:cNvSpPr/>
          <p:nvPr/>
        </p:nvSpPr>
        <p:spPr>
          <a:xfrm>
            <a:off x="15448687" y="5537702"/>
            <a:ext cx="5396417" cy="366254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2" name="Straight Connector 26">
            <a:extLst>
              <a:ext uri="{FF2B5EF4-FFF2-40B4-BE49-F238E27FC236}">
                <a16:creationId xmlns:a16="http://schemas.microsoft.com/office/drawing/2014/main" id="{B0C6080E-E230-0262-D63B-E7D0985F630A}"/>
              </a:ext>
            </a:extLst>
          </p:cNvPr>
          <p:cNvCxnSpPr/>
          <p:nvPr/>
        </p:nvCxnSpPr>
        <p:spPr>
          <a:xfrm flipV="1">
            <a:off x="788120" y="9374590"/>
            <a:ext cx="20016800" cy="7200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23" name="Straight Connector 26">
            <a:extLst>
              <a:ext uri="{FF2B5EF4-FFF2-40B4-BE49-F238E27FC236}">
                <a16:creationId xmlns:a16="http://schemas.microsoft.com/office/drawing/2014/main" id="{5835E3CD-51CE-F7B5-95D8-074A16B481CE}"/>
              </a:ext>
            </a:extLst>
          </p:cNvPr>
          <p:cNvCxnSpPr/>
          <p:nvPr/>
        </p:nvCxnSpPr>
        <p:spPr>
          <a:xfrm flipV="1">
            <a:off x="799995" y="16853983"/>
            <a:ext cx="20016800" cy="7200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26" name="Straight Connector 26">
            <a:extLst>
              <a:ext uri="{FF2B5EF4-FFF2-40B4-BE49-F238E27FC236}">
                <a16:creationId xmlns:a16="http://schemas.microsoft.com/office/drawing/2014/main" id="{B2A26911-D30D-4AC3-977F-A6CA992E5503}"/>
              </a:ext>
            </a:extLst>
          </p:cNvPr>
          <p:cNvCxnSpPr/>
          <p:nvPr/>
        </p:nvCxnSpPr>
        <p:spPr>
          <a:xfrm flipV="1">
            <a:off x="786880" y="22538802"/>
            <a:ext cx="20016800" cy="7200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32" name="Straight Connector 26">
            <a:extLst>
              <a:ext uri="{FF2B5EF4-FFF2-40B4-BE49-F238E27FC236}">
                <a16:creationId xmlns:a16="http://schemas.microsoft.com/office/drawing/2014/main" id="{DD83B661-1BE3-79D2-C37C-75381D792F29}"/>
              </a:ext>
            </a:extLst>
          </p:cNvPr>
          <p:cNvCxnSpPr/>
          <p:nvPr/>
        </p:nvCxnSpPr>
        <p:spPr>
          <a:xfrm flipV="1">
            <a:off x="637650" y="27741403"/>
            <a:ext cx="20016800" cy="72000"/>
          </a:xfrm>
          <a:prstGeom prst="line">
            <a:avLst/>
          </a:prstGeom>
          <a:ln w="57150">
            <a:solidFill>
              <a:srgbClr val="C00000"/>
            </a:solidFill>
          </a:ln>
        </p:spPr>
        <p:style>
          <a:lnRef idx="1">
            <a:schemeClr val="accent2"/>
          </a:lnRef>
          <a:fillRef idx="0">
            <a:schemeClr val="accent2"/>
          </a:fillRef>
          <a:effectRef idx="0">
            <a:schemeClr val="accent2"/>
          </a:effectRef>
          <a:fontRef idx="minor">
            <a:schemeClr val="tx1"/>
          </a:fontRef>
        </p:style>
      </p:cxnSp>
      <p:sp>
        <p:nvSpPr>
          <p:cNvPr id="33" name="TextBox 18">
            <a:extLst>
              <a:ext uri="{FF2B5EF4-FFF2-40B4-BE49-F238E27FC236}">
                <a16:creationId xmlns:a16="http://schemas.microsoft.com/office/drawing/2014/main" id="{5660D485-F0E9-2EC5-215A-AD6EB0BA3F29}"/>
              </a:ext>
            </a:extLst>
          </p:cNvPr>
          <p:cNvSpPr txBox="1"/>
          <p:nvPr/>
        </p:nvSpPr>
        <p:spPr>
          <a:xfrm>
            <a:off x="1116119" y="14028271"/>
            <a:ext cx="19560711" cy="523220"/>
          </a:xfrm>
          <a:prstGeom prst="rect">
            <a:avLst/>
          </a:prstGeom>
          <a:noFill/>
        </p:spPr>
        <p:txBody>
          <a:bodyPr wrap="square" rtlCol="0">
            <a:spAutoFit/>
          </a:bodyPr>
          <a:lstStyle/>
          <a:p>
            <a:pPr algn="ctr"/>
            <a:r>
              <a:rPr lang="pl-PL" sz="2800" dirty="0"/>
              <a:t>Rysunek / Zdjęcie</a:t>
            </a:r>
            <a:endParaRPr lang="en-US" sz="2800" dirty="0"/>
          </a:p>
        </p:txBody>
      </p:sp>
      <p:sp>
        <p:nvSpPr>
          <p:cNvPr id="34" name="Prostokąt 33">
            <a:extLst>
              <a:ext uri="{FF2B5EF4-FFF2-40B4-BE49-F238E27FC236}">
                <a16:creationId xmlns:a16="http://schemas.microsoft.com/office/drawing/2014/main" id="{7072FC30-F4B7-5A8D-5510-B88F0AADA00E}"/>
              </a:ext>
            </a:extLst>
          </p:cNvPr>
          <p:cNvSpPr/>
          <p:nvPr/>
        </p:nvSpPr>
        <p:spPr>
          <a:xfrm>
            <a:off x="818174" y="12346442"/>
            <a:ext cx="19858657" cy="43417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TextBox 18">
            <a:extLst>
              <a:ext uri="{FF2B5EF4-FFF2-40B4-BE49-F238E27FC236}">
                <a16:creationId xmlns:a16="http://schemas.microsoft.com/office/drawing/2014/main" id="{6FBBA241-19D2-AE14-DC0B-F3F3AF4C1E48}"/>
              </a:ext>
            </a:extLst>
          </p:cNvPr>
          <p:cNvSpPr txBox="1"/>
          <p:nvPr/>
        </p:nvSpPr>
        <p:spPr>
          <a:xfrm>
            <a:off x="11279378" y="18973350"/>
            <a:ext cx="9059978" cy="523220"/>
          </a:xfrm>
          <a:prstGeom prst="rect">
            <a:avLst/>
          </a:prstGeom>
          <a:noFill/>
        </p:spPr>
        <p:txBody>
          <a:bodyPr wrap="square" rtlCol="0">
            <a:spAutoFit/>
          </a:bodyPr>
          <a:lstStyle/>
          <a:p>
            <a:pPr algn="ctr"/>
            <a:r>
              <a:rPr lang="pl-PL" sz="2800" dirty="0"/>
              <a:t>Rysunek / Zdjęcie</a:t>
            </a:r>
            <a:endParaRPr lang="en-US" sz="2800" dirty="0"/>
          </a:p>
        </p:txBody>
      </p:sp>
      <p:sp>
        <p:nvSpPr>
          <p:cNvPr id="36" name="Prostokąt 35">
            <a:extLst>
              <a:ext uri="{FF2B5EF4-FFF2-40B4-BE49-F238E27FC236}">
                <a16:creationId xmlns:a16="http://schemas.microsoft.com/office/drawing/2014/main" id="{EE1C273D-3FEE-5EB8-7566-4DFD80C87656}"/>
              </a:ext>
            </a:extLst>
          </p:cNvPr>
          <p:cNvSpPr/>
          <p:nvPr/>
        </p:nvSpPr>
        <p:spPr>
          <a:xfrm>
            <a:off x="10981432" y="17291518"/>
            <a:ext cx="9715560" cy="470954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7" name="TextBox 18">
            <a:extLst>
              <a:ext uri="{FF2B5EF4-FFF2-40B4-BE49-F238E27FC236}">
                <a16:creationId xmlns:a16="http://schemas.microsoft.com/office/drawing/2014/main" id="{580CA9C4-6CD2-003B-33E1-73DE295C379C}"/>
              </a:ext>
            </a:extLst>
          </p:cNvPr>
          <p:cNvSpPr txBox="1"/>
          <p:nvPr/>
        </p:nvSpPr>
        <p:spPr>
          <a:xfrm>
            <a:off x="1006440" y="24746504"/>
            <a:ext cx="5147905" cy="523220"/>
          </a:xfrm>
          <a:prstGeom prst="rect">
            <a:avLst/>
          </a:prstGeom>
          <a:noFill/>
        </p:spPr>
        <p:txBody>
          <a:bodyPr wrap="square" rtlCol="0">
            <a:spAutoFit/>
          </a:bodyPr>
          <a:lstStyle/>
          <a:p>
            <a:pPr algn="ctr"/>
            <a:r>
              <a:rPr lang="pl-PL" sz="2800" dirty="0"/>
              <a:t>Rysunek / Zdjęcie</a:t>
            </a:r>
            <a:endParaRPr lang="en-US" sz="2800" dirty="0"/>
          </a:p>
        </p:txBody>
      </p:sp>
      <p:sp>
        <p:nvSpPr>
          <p:cNvPr id="38" name="Prostokąt 37">
            <a:extLst>
              <a:ext uri="{FF2B5EF4-FFF2-40B4-BE49-F238E27FC236}">
                <a16:creationId xmlns:a16="http://schemas.microsoft.com/office/drawing/2014/main" id="{5F270632-7141-CA92-8D85-F779AC5AAF72}"/>
              </a:ext>
            </a:extLst>
          </p:cNvPr>
          <p:cNvSpPr/>
          <p:nvPr/>
        </p:nvSpPr>
        <p:spPr>
          <a:xfrm>
            <a:off x="708495" y="23064672"/>
            <a:ext cx="5520409" cy="44656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Niestandardowy</PresentationFormat>
  <Paragraphs>31</Paragraphs>
  <Slides>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vt:i4>
      </vt:variant>
    </vt:vector>
  </HeadingPairs>
  <TitlesOfParts>
    <vt:vector size="4" baseType="lpstr">
      <vt:lpstr>Arial</vt:lpstr>
      <vt:lpstr>Calibri</vt:lpstr>
      <vt:lpstr>Office Theme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Mariusz Szóstak</dc:creator>
  <cp:lastModifiedBy>KS</cp:lastModifiedBy>
  <cp:revision>42</cp:revision>
  <dcterms:created xsi:type="dcterms:W3CDTF">2013-02-11T11:53:56Z</dcterms:created>
  <dcterms:modified xsi:type="dcterms:W3CDTF">2022-11-07T22:21:17Z</dcterms:modified>
</cp:coreProperties>
</file>