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30279975" cx="21386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537">
          <p15:clr>
            <a:srgbClr val="A4A3A4"/>
          </p15:clr>
        </p15:guide>
        <p15:guide id="2" pos="6736">
          <p15:clr>
            <a:srgbClr val="A4A3A4"/>
          </p15:clr>
        </p15:guide>
      </p15:sldGuideLst>
    </p:ext>
    <p:ext uri="GoogleSlidesCustomDataVersion2">
      <go:slidesCustomData xmlns:go="http://customooxmlschemas.google.com/" r:id="rId7" roundtripDataSignature="AMtx7mj829hj47UeO0/xrbNanrxomoOs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537" orient="horz"/>
        <p:guide pos="6736"/>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1604010" y="9406420"/>
            <a:ext cx="18178780" cy="6490569"/>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3208020" y="17158652"/>
            <a:ext cx="14970760" cy="7738216"/>
          </a:xfrm>
          <a:prstGeom prst="rect">
            <a:avLst/>
          </a:prstGeom>
          <a:noFill/>
          <a:ln>
            <a:noFill/>
          </a:ln>
        </p:spPr>
        <p:txBody>
          <a:bodyPr anchorCtr="0" anchor="t" bIns="147600" lIns="295225" spcFirstLastPara="1" rIns="295225" wrap="square" tIns="147600">
            <a:normAutofit/>
          </a:bodyPr>
          <a:lstStyle>
            <a:lvl1pPr lvl="0" algn="ctr">
              <a:spcBef>
                <a:spcPts val="2060"/>
              </a:spcBef>
              <a:spcAft>
                <a:spcPts val="0"/>
              </a:spcAft>
              <a:buClr>
                <a:srgbClr val="888888"/>
              </a:buClr>
              <a:buSzPts val="10300"/>
              <a:buNone/>
              <a:defRPr>
                <a:solidFill>
                  <a:srgbClr val="888888"/>
                </a:solidFill>
              </a:defRPr>
            </a:lvl1pPr>
            <a:lvl2pPr lvl="1" algn="ctr">
              <a:spcBef>
                <a:spcPts val="1800"/>
              </a:spcBef>
              <a:spcAft>
                <a:spcPts val="0"/>
              </a:spcAft>
              <a:buClr>
                <a:srgbClr val="888888"/>
              </a:buClr>
              <a:buSzPts val="9000"/>
              <a:buNone/>
              <a:defRPr>
                <a:solidFill>
                  <a:srgbClr val="888888"/>
                </a:solidFill>
              </a:defRPr>
            </a:lvl2pPr>
            <a:lvl3pPr lvl="2" algn="ctr">
              <a:spcBef>
                <a:spcPts val="1540"/>
              </a:spcBef>
              <a:spcAft>
                <a:spcPts val="0"/>
              </a:spcAft>
              <a:buClr>
                <a:srgbClr val="888888"/>
              </a:buClr>
              <a:buSzPts val="7700"/>
              <a:buNone/>
              <a:defRPr>
                <a:solidFill>
                  <a:srgbClr val="888888"/>
                </a:solidFill>
              </a:defRPr>
            </a:lvl3pPr>
            <a:lvl4pPr lvl="3" algn="ctr">
              <a:spcBef>
                <a:spcPts val="1300"/>
              </a:spcBef>
              <a:spcAft>
                <a:spcPts val="0"/>
              </a:spcAft>
              <a:buClr>
                <a:srgbClr val="888888"/>
              </a:buClr>
              <a:buSzPts val="6500"/>
              <a:buNone/>
              <a:defRPr>
                <a:solidFill>
                  <a:srgbClr val="888888"/>
                </a:solidFill>
              </a:defRPr>
            </a:lvl4pPr>
            <a:lvl5pPr lvl="4" algn="ctr">
              <a:spcBef>
                <a:spcPts val="1300"/>
              </a:spcBef>
              <a:spcAft>
                <a:spcPts val="0"/>
              </a:spcAft>
              <a:buClr>
                <a:srgbClr val="888888"/>
              </a:buClr>
              <a:buSzPts val="6500"/>
              <a:buNone/>
              <a:defRPr>
                <a:solidFill>
                  <a:srgbClr val="888888"/>
                </a:solidFill>
              </a:defRPr>
            </a:lvl5pPr>
            <a:lvl6pPr lvl="5" algn="ctr">
              <a:spcBef>
                <a:spcPts val="1300"/>
              </a:spcBef>
              <a:spcAft>
                <a:spcPts val="0"/>
              </a:spcAft>
              <a:buClr>
                <a:srgbClr val="888888"/>
              </a:buClr>
              <a:buSzPts val="6500"/>
              <a:buNone/>
              <a:defRPr>
                <a:solidFill>
                  <a:srgbClr val="888888"/>
                </a:solidFill>
              </a:defRPr>
            </a:lvl6pPr>
            <a:lvl7pPr lvl="6" algn="ctr">
              <a:spcBef>
                <a:spcPts val="1300"/>
              </a:spcBef>
              <a:spcAft>
                <a:spcPts val="0"/>
              </a:spcAft>
              <a:buClr>
                <a:srgbClr val="888888"/>
              </a:buClr>
              <a:buSzPts val="6500"/>
              <a:buNone/>
              <a:defRPr>
                <a:solidFill>
                  <a:srgbClr val="888888"/>
                </a:solidFill>
              </a:defRPr>
            </a:lvl7pPr>
            <a:lvl8pPr lvl="7" algn="ctr">
              <a:spcBef>
                <a:spcPts val="1300"/>
              </a:spcBef>
              <a:spcAft>
                <a:spcPts val="0"/>
              </a:spcAft>
              <a:buClr>
                <a:srgbClr val="888888"/>
              </a:buClr>
              <a:buSzPts val="6500"/>
              <a:buNone/>
              <a:defRPr>
                <a:solidFill>
                  <a:srgbClr val="888888"/>
                </a:solidFill>
              </a:defRPr>
            </a:lvl8pPr>
            <a:lvl9pPr lvl="8" algn="ctr">
              <a:spcBef>
                <a:spcPts val="1300"/>
              </a:spcBef>
              <a:spcAft>
                <a:spcPts val="0"/>
              </a:spcAft>
              <a:buClr>
                <a:srgbClr val="888888"/>
              </a:buClr>
              <a:buSzPts val="6500"/>
              <a:buNone/>
              <a:defRPr>
                <a:solidFill>
                  <a:srgbClr val="888888"/>
                </a:solidFill>
              </a:defRPr>
            </a:lvl9pPr>
          </a:lstStyle>
          <a:p/>
        </p:txBody>
      </p:sp>
      <p:sp>
        <p:nvSpPr>
          <p:cNvPr id="14" name="Google Shape;14;p3"/>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1069340" y="1212603"/>
            <a:ext cx="19248120" cy="5046663"/>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1069340" y="7065330"/>
            <a:ext cx="19248120" cy="19983384"/>
          </a:xfrm>
          <a:prstGeom prst="rect">
            <a:avLst/>
          </a:prstGeom>
          <a:noFill/>
          <a:ln>
            <a:noFill/>
          </a:ln>
        </p:spPr>
        <p:txBody>
          <a:bodyPr anchorCtr="0" anchor="t" bIns="147600" lIns="295225" spcFirstLastPara="1" rIns="295225" wrap="square" tIns="1476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1689410" y="19457690"/>
            <a:ext cx="18178780" cy="6013939"/>
          </a:xfrm>
          <a:prstGeom prst="rect">
            <a:avLst/>
          </a:prstGeom>
          <a:noFill/>
          <a:ln>
            <a:noFill/>
          </a:ln>
        </p:spPr>
        <p:txBody>
          <a:bodyPr anchorCtr="0" anchor="t" bIns="147600" lIns="295225" spcFirstLastPara="1" rIns="295225" wrap="square" tIns="147600">
            <a:normAutofit/>
          </a:bodyPr>
          <a:lstStyle>
            <a:lvl1pPr lvl="0" algn="l">
              <a:spcBef>
                <a:spcPts val="0"/>
              </a:spcBef>
              <a:spcAft>
                <a:spcPts val="0"/>
              </a:spcAft>
              <a:buClr>
                <a:schemeClr val="dk1"/>
              </a:buClr>
              <a:buSzPts val="12900"/>
              <a:buFont typeface="Calibri"/>
              <a:buNone/>
              <a:defRPr b="1" sz="129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1689410" y="12833948"/>
            <a:ext cx="18178780" cy="6623742"/>
          </a:xfrm>
          <a:prstGeom prst="rect">
            <a:avLst/>
          </a:prstGeom>
          <a:noFill/>
          <a:ln>
            <a:noFill/>
          </a:ln>
        </p:spPr>
        <p:txBody>
          <a:bodyPr anchorCtr="0" anchor="b" bIns="147600" lIns="295225" spcFirstLastPara="1" rIns="295225" wrap="square" tIns="147600">
            <a:normAutofit/>
          </a:bodyPr>
          <a:lstStyle>
            <a:lvl1pPr indent="-228600" lvl="0" marL="457200" algn="l">
              <a:spcBef>
                <a:spcPts val="1300"/>
              </a:spcBef>
              <a:spcAft>
                <a:spcPts val="0"/>
              </a:spcAft>
              <a:buClr>
                <a:srgbClr val="888888"/>
              </a:buClr>
              <a:buSzPts val="6500"/>
              <a:buNone/>
              <a:defRPr sz="6500">
                <a:solidFill>
                  <a:srgbClr val="888888"/>
                </a:solidFill>
              </a:defRPr>
            </a:lvl1pPr>
            <a:lvl2pPr indent="-228600" lvl="1" marL="914400" algn="l">
              <a:spcBef>
                <a:spcPts val="1160"/>
              </a:spcBef>
              <a:spcAft>
                <a:spcPts val="0"/>
              </a:spcAft>
              <a:buClr>
                <a:srgbClr val="888888"/>
              </a:buClr>
              <a:buSzPts val="5800"/>
              <a:buNone/>
              <a:defRPr sz="5800">
                <a:solidFill>
                  <a:srgbClr val="888888"/>
                </a:solidFill>
              </a:defRPr>
            </a:lvl2pPr>
            <a:lvl3pPr indent="-228600" lvl="2" marL="1371600" algn="l">
              <a:spcBef>
                <a:spcPts val="1040"/>
              </a:spcBef>
              <a:spcAft>
                <a:spcPts val="0"/>
              </a:spcAft>
              <a:buClr>
                <a:srgbClr val="888888"/>
              </a:buClr>
              <a:buSzPts val="5200"/>
              <a:buNone/>
              <a:defRPr sz="5200">
                <a:solidFill>
                  <a:srgbClr val="888888"/>
                </a:solidFill>
              </a:defRPr>
            </a:lvl3pPr>
            <a:lvl4pPr indent="-228600" lvl="3" marL="1828800" algn="l">
              <a:spcBef>
                <a:spcPts val="900"/>
              </a:spcBef>
              <a:spcAft>
                <a:spcPts val="0"/>
              </a:spcAft>
              <a:buClr>
                <a:srgbClr val="888888"/>
              </a:buClr>
              <a:buSzPts val="4500"/>
              <a:buNone/>
              <a:defRPr sz="4500">
                <a:solidFill>
                  <a:srgbClr val="888888"/>
                </a:solidFill>
              </a:defRPr>
            </a:lvl4pPr>
            <a:lvl5pPr indent="-228600" lvl="4" marL="2286000" algn="l">
              <a:spcBef>
                <a:spcPts val="900"/>
              </a:spcBef>
              <a:spcAft>
                <a:spcPts val="0"/>
              </a:spcAft>
              <a:buClr>
                <a:srgbClr val="888888"/>
              </a:buClr>
              <a:buSzPts val="4500"/>
              <a:buNone/>
              <a:defRPr sz="4500">
                <a:solidFill>
                  <a:srgbClr val="888888"/>
                </a:solidFill>
              </a:defRPr>
            </a:lvl5pPr>
            <a:lvl6pPr indent="-228600" lvl="5" marL="2743200" algn="l">
              <a:spcBef>
                <a:spcPts val="900"/>
              </a:spcBef>
              <a:spcAft>
                <a:spcPts val="0"/>
              </a:spcAft>
              <a:buClr>
                <a:srgbClr val="888888"/>
              </a:buClr>
              <a:buSzPts val="4500"/>
              <a:buNone/>
              <a:defRPr sz="4500">
                <a:solidFill>
                  <a:srgbClr val="888888"/>
                </a:solidFill>
              </a:defRPr>
            </a:lvl6pPr>
            <a:lvl7pPr indent="-228600" lvl="6" marL="3200400" algn="l">
              <a:spcBef>
                <a:spcPts val="900"/>
              </a:spcBef>
              <a:spcAft>
                <a:spcPts val="0"/>
              </a:spcAft>
              <a:buClr>
                <a:srgbClr val="888888"/>
              </a:buClr>
              <a:buSzPts val="4500"/>
              <a:buNone/>
              <a:defRPr sz="4500">
                <a:solidFill>
                  <a:srgbClr val="888888"/>
                </a:solidFill>
              </a:defRPr>
            </a:lvl7pPr>
            <a:lvl8pPr indent="-228600" lvl="7" marL="3657600" algn="l">
              <a:spcBef>
                <a:spcPts val="900"/>
              </a:spcBef>
              <a:spcAft>
                <a:spcPts val="0"/>
              </a:spcAft>
              <a:buClr>
                <a:srgbClr val="888888"/>
              </a:buClr>
              <a:buSzPts val="4500"/>
              <a:buNone/>
              <a:defRPr sz="4500">
                <a:solidFill>
                  <a:srgbClr val="888888"/>
                </a:solidFill>
              </a:defRPr>
            </a:lvl8pPr>
            <a:lvl9pPr indent="-228600" lvl="8" marL="4114800" algn="l">
              <a:spcBef>
                <a:spcPts val="900"/>
              </a:spcBef>
              <a:spcAft>
                <a:spcPts val="0"/>
              </a:spcAft>
              <a:buClr>
                <a:srgbClr val="888888"/>
              </a:buClr>
              <a:buSzPts val="4500"/>
              <a:buNone/>
              <a:defRPr sz="4500">
                <a:solidFill>
                  <a:srgbClr val="888888"/>
                </a:solidFill>
              </a:defRPr>
            </a:lvl9pPr>
          </a:lstStyle>
          <a:p/>
        </p:txBody>
      </p:sp>
      <p:sp>
        <p:nvSpPr>
          <p:cNvPr id="26" name="Google Shape;26;p5"/>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1069340" y="1212603"/>
            <a:ext cx="19248120" cy="5046663"/>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1069340" y="7065330"/>
            <a:ext cx="9445837" cy="19983384"/>
          </a:xfrm>
          <a:prstGeom prst="rect">
            <a:avLst/>
          </a:prstGeom>
          <a:noFill/>
          <a:ln>
            <a:noFill/>
          </a:ln>
        </p:spPr>
        <p:txBody>
          <a:bodyPr anchorCtr="0" anchor="t" bIns="147600" lIns="295225" spcFirstLastPara="1" rIns="295225" wrap="square" tIns="147600">
            <a:normAutofit/>
          </a:bodyPr>
          <a:lstStyle>
            <a:lvl1pPr indent="-800100" lvl="0" marL="457200" algn="l">
              <a:spcBef>
                <a:spcPts val="1800"/>
              </a:spcBef>
              <a:spcAft>
                <a:spcPts val="0"/>
              </a:spcAft>
              <a:buClr>
                <a:schemeClr val="dk1"/>
              </a:buClr>
              <a:buSzPts val="9000"/>
              <a:buChar char="•"/>
              <a:defRPr sz="9000"/>
            </a:lvl1pPr>
            <a:lvl2pPr indent="-717550" lvl="1" marL="914400" algn="l">
              <a:spcBef>
                <a:spcPts val="1540"/>
              </a:spcBef>
              <a:spcAft>
                <a:spcPts val="0"/>
              </a:spcAft>
              <a:buClr>
                <a:schemeClr val="dk1"/>
              </a:buClr>
              <a:buSzPts val="7700"/>
              <a:buChar char="–"/>
              <a:defRPr sz="7700"/>
            </a:lvl2pPr>
            <a:lvl3pPr indent="-641350" lvl="2" marL="1371600" algn="l">
              <a:spcBef>
                <a:spcPts val="1300"/>
              </a:spcBef>
              <a:spcAft>
                <a:spcPts val="0"/>
              </a:spcAft>
              <a:buClr>
                <a:schemeClr val="dk1"/>
              </a:buClr>
              <a:buSzPts val="6500"/>
              <a:buChar char="•"/>
              <a:defRPr sz="6500"/>
            </a:lvl3pPr>
            <a:lvl4pPr indent="-596900" lvl="3" marL="1828800" algn="l">
              <a:spcBef>
                <a:spcPts val="1160"/>
              </a:spcBef>
              <a:spcAft>
                <a:spcPts val="0"/>
              </a:spcAft>
              <a:buClr>
                <a:schemeClr val="dk1"/>
              </a:buClr>
              <a:buSzPts val="5800"/>
              <a:buChar char="–"/>
              <a:defRPr sz="5800"/>
            </a:lvl4pPr>
            <a:lvl5pPr indent="-596900" lvl="4" marL="2286000" algn="l">
              <a:spcBef>
                <a:spcPts val="1160"/>
              </a:spcBef>
              <a:spcAft>
                <a:spcPts val="0"/>
              </a:spcAft>
              <a:buClr>
                <a:schemeClr val="dk1"/>
              </a:buClr>
              <a:buSzPts val="5800"/>
              <a:buChar char="»"/>
              <a:defRPr sz="5800"/>
            </a:lvl5pPr>
            <a:lvl6pPr indent="-596900" lvl="5" marL="2743200" algn="l">
              <a:spcBef>
                <a:spcPts val="1160"/>
              </a:spcBef>
              <a:spcAft>
                <a:spcPts val="0"/>
              </a:spcAft>
              <a:buClr>
                <a:schemeClr val="dk1"/>
              </a:buClr>
              <a:buSzPts val="5800"/>
              <a:buChar char="•"/>
              <a:defRPr sz="5800"/>
            </a:lvl6pPr>
            <a:lvl7pPr indent="-596900" lvl="6" marL="3200400" algn="l">
              <a:spcBef>
                <a:spcPts val="1160"/>
              </a:spcBef>
              <a:spcAft>
                <a:spcPts val="0"/>
              </a:spcAft>
              <a:buClr>
                <a:schemeClr val="dk1"/>
              </a:buClr>
              <a:buSzPts val="5800"/>
              <a:buChar char="•"/>
              <a:defRPr sz="5800"/>
            </a:lvl7pPr>
            <a:lvl8pPr indent="-596900" lvl="7" marL="3657600" algn="l">
              <a:spcBef>
                <a:spcPts val="1160"/>
              </a:spcBef>
              <a:spcAft>
                <a:spcPts val="0"/>
              </a:spcAft>
              <a:buClr>
                <a:schemeClr val="dk1"/>
              </a:buClr>
              <a:buSzPts val="5800"/>
              <a:buChar char="•"/>
              <a:defRPr sz="5800"/>
            </a:lvl8pPr>
            <a:lvl9pPr indent="-596900" lvl="8" marL="4114800" algn="l">
              <a:spcBef>
                <a:spcPts val="1160"/>
              </a:spcBef>
              <a:spcAft>
                <a:spcPts val="0"/>
              </a:spcAft>
              <a:buClr>
                <a:schemeClr val="dk1"/>
              </a:buClr>
              <a:buSzPts val="5800"/>
              <a:buChar char="•"/>
              <a:defRPr sz="5800"/>
            </a:lvl9pPr>
          </a:lstStyle>
          <a:p/>
        </p:txBody>
      </p:sp>
      <p:sp>
        <p:nvSpPr>
          <p:cNvPr id="32" name="Google Shape;32;p6"/>
          <p:cNvSpPr txBox="1"/>
          <p:nvPr>
            <p:ph idx="2" type="body"/>
          </p:nvPr>
        </p:nvSpPr>
        <p:spPr>
          <a:xfrm>
            <a:off x="10871623" y="7065330"/>
            <a:ext cx="9445837" cy="19983384"/>
          </a:xfrm>
          <a:prstGeom prst="rect">
            <a:avLst/>
          </a:prstGeom>
          <a:noFill/>
          <a:ln>
            <a:noFill/>
          </a:ln>
        </p:spPr>
        <p:txBody>
          <a:bodyPr anchorCtr="0" anchor="t" bIns="147600" lIns="295225" spcFirstLastPara="1" rIns="295225" wrap="square" tIns="147600">
            <a:normAutofit/>
          </a:bodyPr>
          <a:lstStyle>
            <a:lvl1pPr indent="-800100" lvl="0" marL="457200" algn="l">
              <a:spcBef>
                <a:spcPts val="1800"/>
              </a:spcBef>
              <a:spcAft>
                <a:spcPts val="0"/>
              </a:spcAft>
              <a:buClr>
                <a:schemeClr val="dk1"/>
              </a:buClr>
              <a:buSzPts val="9000"/>
              <a:buChar char="•"/>
              <a:defRPr sz="9000"/>
            </a:lvl1pPr>
            <a:lvl2pPr indent="-717550" lvl="1" marL="914400" algn="l">
              <a:spcBef>
                <a:spcPts val="1540"/>
              </a:spcBef>
              <a:spcAft>
                <a:spcPts val="0"/>
              </a:spcAft>
              <a:buClr>
                <a:schemeClr val="dk1"/>
              </a:buClr>
              <a:buSzPts val="7700"/>
              <a:buChar char="–"/>
              <a:defRPr sz="7700"/>
            </a:lvl2pPr>
            <a:lvl3pPr indent="-641350" lvl="2" marL="1371600" algn="l">
              <a:spcBef>
                <a:spcPts val="1300"/>
              </a:spcBef>
              <a:spcAft>
                <a:spcPts val="0"/>
              </a:spcAft>
              <a:buClr>
                <a:schemeClr val="dk1"/>
              </a:buClr>
              <a:buSzPts val="6500"/>
              <a:buChar char="•"/>
              <a:defRPr sz="6500"/>
            </a:lvl3pPr>
            <a:lvl4pPr indent="-596900" lvl="3" marL="1828800" algn="l">
              <a:spcBef>
                <a:spcPts val="1160"/>
              </a:spcBef>
              <a:spcAft>
                <a:spcPts val="0"/>
              </a:spcAft>
              <a:buClr>
                <a:schemeClr val="dk1"/>
              </a:buClr>
              <a:buSzPts val="5800"/>
              <a:buChar char="–"/>
              <a:defRPr sz="5800"/>
            </a:lvl4pPr>
            <a:lvl5pPr indent="-596900" lvl="4" marL="2286000" algn="l">
              <a:spcBef>
                <a:spcPts val="1160"/>
              </a:spcBef>
              <a:spcAft>
                <a:spcPts val="0"/>
              </a:spcAft>
              <a:buClr>
                <a:schemeClr val="dk1"/>
              </a:buClr>
              <a:buSzPts val="5800"/>
              <a:buChar char="»"/>
              <a:defRPr sz="5800"/>
            </a:lvl5pPr>
            <a:lvl6pPr indent="-596900" lvl="5" marL="2743200" algn="l">
              <a:spcBef>
                <a:spcPts val="1160"/>
              </a:spcBef>
              <a:spcAft>
                <a:spcPts val="0"/>
              </a:spcAft>
              <a:buClr>
                <a:schemeClr val="dk1"/>
              </a:buClr>
              <a:buSzPts val="5800"/>
              <a:buChar char="•"/>
              <a:defRPr sz="5800"/>
            </a:lvl6pPr>
            <a:lvl7pPr indent="-596900" lvl="6" marL="3200400" algn="l">
              <a:spcBef>
                <a:spcPts val="1160"/>
              </a:spcBef>
              <a:spcAft>
                <a:spcPts val="0"/>
              </a:spcAft>
              <a:buClr>
                <a:schemeClr val="dk1"/>
              </a:buClr>
              <a:buSzPts val="5800"/>
              <a:buChar char="•"/>
              <a:defRPr sz="5800"/>
            </a:lvl7pPr>
            <a:lvl8pPr indent="-596900" lvl="7" marL="3657600" algn="l">
              <a:spcBef>
                <a:spcPts val="1160"/>
              </a:spcBef>
              <a:spcAft>
                <a:spcPts val="0"/>
              </a:spcAft>
              <a:buClr>
                <a:schemeClr val="dk1"/>
              </a:buClr>
              <a:buSzPts val="5800"/>
              <a:buChar char="•"/>
              <a:defRPr sz="5800"/>
            </a:lvl8pPr>
            <a:lvl9pPr indent="-596900" lvl="8" marL="4114800" algn="l">
              <a:spcBef>
                <a:spcPts val="1160"/>
              </a:spcBef>
              <a:spcAft>
                <a:spcPts val="0"/>
              </a:spcAft>
              <a:buClr>
                <a:schemeClr val="dk1"/>
              </a:buClr>
              <a:buSzPts val="5800"/>
              <a:buChar char="•"/>
              <a:defRPr sz="5800"/>
            </a:lvl9pPr>
          </a:lstStyle>
          <a:p/>
        </p:txBody>
      </p:sp>
      <p:sp>
        <p:nvSpPr>
          <p:cNvPr id="33" name="Google Shape;33;p6"/>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1069340" y="1212603"/>
            <a:ext cx="19248120" cy="5046663"/>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4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1069340" y="6777950"/>
            <a:ext cx="9449551" cy="2824727"/>
          </a:xfrm>
          <a:prstGeom prst="rect">
            <a:avLst/>
          </a:prstGeom>
          <a:noFill/>
          <a:ln>
            <a:noFill/>
          </a:ln>
        </p:spPr>
        <p:txBody>
          <a:bodyPr anchorCtr="0" anchor="b" bIns="147600" lIns="295225" spcFirstLastPara="1" rIns="295225" wrap="square" tIns="147600">
            <a:normAutofit/>
          </a:bodyPr>
          <a:lstStyle>
            <a:lvl1pPr indent="-228600" lvl="0" marL="457200" algn="l">
              <a:spcBef>
                <a:spcPts val="1540"/>
              </a:spcBef>
              <a:spcAft>
                <a:spcPts val="0"/>
              </a:spcAft>
              <a:buClr>
                <a:schemeClr val="dk1"/>
              </a:buClr>
              <a:buSzPts val="7700"/>
              <a:buNone/>
              <a:defRPr b="1" sz="7700"/>
            </a:lvl1pPr>
            <a:lvl2pPr indent="-228600" lvl="1" marL="914400" algn="l">
              <a:spcBef>
                <a:spcPts val="1300"/>
              </a:spcBef>
              <a:spcAft>
                <a:spcPts val="0"/>
              </a:spcAft>
              <a:buClr>
                <a:schemeClr val="dk1"/>
              </a:buClr>
              <a:buSzPts val="6500"/>
              <a:buNone/>
              <a:defRPr b="1" sz="6500"/>
            </a:lvl2pPr>
            <a:lvl3pPr indent="-228600" lvl="2" marL="1371600" algn="l">
              <a:spcBef>
                <a:spcPts val="1160"/>
              </a:spcBef>
              <a:spcAft>
                <a:spcPts val="0"/>
              </a:spcAft>
              <a:buClr>
                <a:schemeClr val="dk1"/>
              </a:buClr>
              <a:buSzPts val="5800"/>
              <a:buNone/>
              <a:defRPr b="1" sz="5800"/>
            </a:lvl3pPr>
            <a:lvl4pPr indent="-228600" lvl="3" marL="1828800" algn="l">
              <a:spcBef>
                <a:spcPts val="1040"/>
              </a:spcBef>
              <a:spcAft>
                <a:spcPts val="0"/>
              </a:spcAft>
              <a:buClr>
                <a:schemeClr val="dk1"/>
              </a:buClr>
              <a:buSzPts val="5200"/>
              <a:buNone/>
              <a:defRPr b="1" sz="5200"/>
            </a:lvl4pPr>
            <a:lvl5pPr indent="-228600" lvl="4" marL="2286000" algn="l">
              <a:spcBef>
                <a:spcPts val="1040"/>
              </a:spcBef>
              <a:spcAft>
                <a:spcPts val="0"/>
              </a:spcAft>
              <a:buClr>
                <a:schemeClr val="dk1"/>
              </a:buClr>
              <a:buSzPts val="5200"/>
              <a:buNone/>
              <a:defRPr b="1" sz="5200"/>
            </a:lvl5pPr>
            <a:lvl6pPr indent="-228600" lvl="5" marL="2743200" algn="l">
              <a:spcBef>
                <a:spcPts val="1040"/>
              </a:spcBef>
              <a:spcAft>
                <a:spcPts val="0"/>
              </a:spcAft>
              <a:buClr>
                <a:schemeClr val="dk1"/>
              </a:buClr>
              <a:buSzPts val="5200"/>
              <a:buNone/>
              <a:defRPr b="1" sz="5200"/>
            </a:lvl6pPr>
            <a:lvl7pPr indent="-228600" lvl="6" marL="3200400" algn="l">
              <a:spcBef>
                <a:spcPts val="1040"/>
              </a:spcBef>
              <a:spcAft>
                <a:spcPts val="0"/>
              </a:spcAft>
              <a:buClr>
                <a:schemeClr val="dk1"/>
              </a:buClr>
              <a:buSzPts val="5200"/>
              <a:buNone/>
              <a:defRPr b="1" sz="5200"/>
            </a:lvl7pPr>
            <a:lvl8pPr indent="-228600" lvl="7" marL="3657600" algn="l">
              <a:spcBef>
                <a:spcPts val="1040"/>
              </a:spcBef>
              <a:spcAft>
                <a:spcPts val="0"/>
              </a:spcAft>
              <a:buClr>
                <a:schemeClr val="dk1"/>
              </a:buClr>
              <a:buSzPts val="5200"/>
              <a:buNone/>
              <a:defRPr b="1" sz="5200"/>
            </a:lvl8pPr>
            <a:lvl9pPr indent="-228600" lvl="8" marL="4114800" algn="l">
              <a:spcBef>
                <a:spcPts val="1040"/>
              </a:spcBef>
              <a:spcAft>
                <a:spcPts val="0"/>
              </a:spcAft>
              <a:buClr>
                <a:schemeClr val="dk1"/>
              </a:buClr>
              <a:buSzPts val="5200"/>
              <a:buNone/>
              <a:defRPr b="1" sz="5200"/>
            </a:lvl9pPr>
          </a:lstStyle>
          <a:p/>
        </p:txBody>
      </p:sp>
      <p:sp>
        <p:nvSpPr>
          <p:cNvPr id="39" name="Google Shape;39;p7"/>
          <p:cNvSpPr txBox="1"/>
          <p:nvPr>
            <p:ph idx="2" type="body"/>
          </p:nvPr>
        </p:nvSpPr>
        <p:spPr>
          <a:xfrm>
            <a:off x="1069340" y="9602677"/>
            <a:ext cx="9449551" cy="17446034"/>
          </a:xfrm>
          <a:prstGeom prst="rect">
            <a:avLst/>
          </a:prstGeom>
          <a:noFill/>
          <a:ln>
            <a:noFill/>
          </a:ln>
        </p:spPr>
        <p:txBody>
          <a:bodyPr anchorCtr="0" anchor="t" bIns="147600" lIns="295225" spcFirstLastPara="1" rIns="295225" wrap="square" tIns="147600">
            <a:normAutofit/>
          </a:bodyPr>
          <a:lstStyle>
            <a:lvl1pPr indent="-717550" lvl="0" marL="457200" algn="l">
              <a:spcBef>
                <a:spcPts val="1540"/>
              </a:spcBef>
              <a:spcAft>
                <a:spcPts val="0"/>
              </a:spcAft>
              <a:buClr>
                <a:schemeClr val="dk1"/>
              </a:buClr>
              <a:buSzPts val="7700"/>
              <a:buChar char="•"/>
              <a:defRPr sz="7700"/>
            </a:lvl1pPr>
            <a:lvl2pPr indent="-641350" lvl="1" marL="914400" algn="l">
              <a:spcBef>
                <a:spcPts val="1300"/>
              </a:spcBef>
              <a:spcAft>
                <a:spcPts val="0"/>
              </a:spcAft>
              <a:buClr>
                <a:schemeClr val="dk1"/>
              </a:buClr>
              <a:buSzPts val="6500"/>
              <a:buChar char="–"/>
              <a:defRPr sz="6500"/>
            </a:lvl2pPr>
            <a:lvl3pPr indent="-596900" lvl="2" marL="1371600" algn="l">
              <a:spcBef>
                <a:spcPts val="1160"/>
              </a:spcBef>
              <a:spcAft>
                <a:spcPts val="0"/>
              </a:spcAft>
              <a:buClr>
                <a:schemeClr val="dk1"/>
              </a:buClr>
              <a:buSzPts val="5800"/>
              <a:buChar char="•"/>
              <a:defRPr sz="5800"/>
            </a:lvl3pPr>
            <a:lvl4pPr indent="-558800" lvl="3" marL="1828800" algn="l">
              <a:spcBef>
                <a:spcPts val="1040"/>
              </a:spcBef>
              <a:spcAft>
                <a:spcPts val="0"/>
              </a:spcAft>
              <a:buClr>
                <a:schemeClr val="dk1"/>
              </a:buClr>
              <a:buSzPts val="5200"/>
              <a:buChar char="–"/>
              <a:defRPr sz="5200"/>
            </a:lvl4pPr>
            <a:lvl5pPr indent="-558800" lvl="4" marL="2286000" algn="l">
              <a:spcBef>
                <a:spcPts val="1040"/>
              </a:spcBef>
              <a:spcAft>
                <a:spcPts val="0"/>
              </a:spcAft>
              <a:buClr>
                <a:schemeClr val="dk1"/>
              </a:buClr>
              <a:buSzPts val="5200"/>
              <a:buChar char="»"/>
              <a:defRPr sz="5200"/>
            </a:lvl5pPr>
            <a:lvl6pPr indent="-558800" lvl="5" marL="2743200" algn="l">
              <a:spcBef>
                <a:spcPts val="1040"/>
              </a:spcBef>
              <a:spcAft>
                <a:spcPts val="0"/>
              </a:spcAft>
              <a:buClr>
                <a:schemeClr val="dk1"/>
              </a:buClr>
              <a:buSzPts val="5200"/>
              <a:buChar char="•"/>
              <a:defRPr sz="5200"/>
            </a:lvl6pPr>
            <a:lvl7pPr indent="-558800" lvl="6" marL="3200400" algn="l">
              <a:spcBef>
                <a:spcPts val="1040"/>
              </a:spcBef>
              <a:spcAft>
                <a:spcPts val="0"/>
              </a:spcAft>
              <a:buClr>
                <a:schemeClr val="dk1"/>
              </a:buClr>
              <a:buSzPts val="5200"/>
              <a:buChar char="•"/>
              <a:defRPr sz="5200"/>
            </a:lvl7pPr>
            <a:lvl8pPr indent="-558800" lvl="7" marL="3657600" algn="l">
              <a:spcBef>
                <a:spcPts val="1040"/>
              </a:spcBef>
              <a:spcAft>
                <a:spcPts val="0"/>
              </a:spcAft>
              <a:buClr>
                <a:schemeClr val="dk1"/>
              </a:buClr>
              <a:buSzPts val="5200"/>
              <a:buChar char="•"/>
              <a:defRPr sz="5200"/>
            </a:lvl8pPr>
            <a:lvl9pPr indent="-558800" lvl="8" marL="4114800" algn="l">
              <a:spcBef>
                <a:spcPts val="1040"/>
              </a:spcBef>
              <a:spcAft>
                <a:spcPts val="0"/>
              </a:spcAft>
              <a:buClr>
                <a:schemeClr val="dk1"/>
              </a:buClr>
              <a:buSzPts val="5200"/>
              <a:buChar char="•"/>
              <a:defRPr sz="5200"/>
            </a:lvl9pPr>
          </a:lstStyle>
          <a:p/>
        </p:txBody>
      </p:sp>
      <p:sp>
        <p:nvSpPr>
          <p:cNvPr id="40" name="Google Shape;40;p7"/>
          <p:cNvSpPr txBox="1"/>
          <p:nvPr>
            <p:ph idx="3" type="body"/>
          </p:nvPr>
        </p:nvSpPr>
        <p:spPr>
          <a:xfrm>
            <a:off x="10864198" y="6777950"/>
            <a:ext cx="9453263" cy="2824727"/>
          </a:xfrm>
          <a:prstGeom prst="rect">
            <a:avLst/>
          </a:prstGeom>
          <a:noFill/>
          <a:ln>
            <a:noFill/>
          </a:ln>
        </p:spPr>
        <p:txBody>
          <a:bodyPr anchorCtr="0" anchor="b" bIns="147600" lIns="295225" spcFirstLastPara="1" rIns="295225" wrap="square" tIns="147600">
            <a:normAutofit/>
          </a:bodyPr>
          <a:lstStyle>
            <a:lvl1pPr indent="-228600" lvl="0" marL="457200" algn="l">
              <a:spcBef>
                <a:spcPts val="1540"/>
              </a:spcBef>
              <a:spcAft>
                <a:spcPts val="0"/>
              </a:spcAft>
              <a:buClr>
                <a:schemeClr val="dk1"/>
              </a:buClr>
              <a:buSzPts val="7700"/>
              <a:buNone/>
              <a:defRPr b="1" sz="7700"/>
            </a:lvl1pPr>
            <a:lvl2pPr indent="-228600" lvl="1" marL="914400" algn="l">
              <a:spcBef>
                <a:spcPts val="1300"/>
              </a:spcBef>
              <a:spcAft>
                <a:spcPts val="0"/>
              </a:spcAft>
              <a:buClr>
                <a:schemeClr val="dk1"/>
              </a:buClr>
              <a:buSzPts val="6500"/>
              <a:buNone/>
              <a:defRPr b="1" sz="6500"/>
            </a:lvl2pPr>
            <a:lvl3pPr indent="-228600" lvl="2" marL="1371600" algn="l">
              <a:spcBef>
                <a:spcPts val="1160"/>
              </a:spcBef>
              <a:spcAft>
                <a:spcPts val="0"/>
              </a:spcAft>
              <a:buClr>
                <a:schemeClr val="dk1"/>
              </a:buClr>
              <a:buSzPts val="5800"/>
              <a:buNone/>
              <a:defRPr b="1" sz="5800"/>
            </a:lvl3pPr>
            <a:lvl4pPr indent="-228600" lvl="3" marL="1828800" algn="l">
              <a:spcBef>
                <a:spcPts val="1040"/>
              </a:spcBef>
              <a:spcAft>
                <a:spcPts val="0"/>
              </a:spcAft>
              <a:buClr>
                <a:schemeClr val="dk1"/>
              </a:buClr>
              <a:buSzPts val="5200"/>
              <a:buNone/>
              <a:defRPr b="1" sz="5200"/>
            </a:lvl4pPr>
            <a:lvl5pPr indent="-228600" lvl="4" marL="2286000" algn="l">
              <a:spcBef>
                <a:spcPts val="1040"/>
              </a:spcBef>
              <a:spcAft>
                <a:spcPts val="0"/>
              </a:spcAft>
              <a:buClr>
                <a:schemeClr val="dk1"/>
              </a:buClr>
              <a:buSzPts val="5200"/>
              <a:buNone/>
              <a:defRPr b="1" sz="5200"/>
            </a:lvl5pPr>
            <a:lvl6pPr indent="-228600" lvl="5" marL="2743200" algn="l">
              <a:spcBef>
                <a:spcPts val="1040"/>
              </a:spcBef>
              <a:spcAft>
                <a:spcPts val="0"/>
              </a:spcAft>
              <a:buClr>
                <a:schemeClr val="dk1"/>
              </a:buClr>
              <a:buSzPts val="5200"/>
              <a:buNone/>
              <a:defRPr b="1" sz="5200"/>
            </a:lvl6pPr>
            <a:lvl7pPr indent="-228600" lvl="6" marL="3200400" algn="l">
              <a:spcBef>
                <a:spcPts val="1040"/>
              </a:spcBef>
              <a:spcAft>
                <a:spcPts val="0"/>
              </a:spcAft>
              <a:buClr>
                <a:schemeClr val="dk1"/>
              </a:buClr>
              <a:buSzPts val="5200"/>
              <a:buNone/>
              <a:defRPr b="1" sz="5200"/>
            </a:lvl7pPr>
            <a:lvl8pPr indent="-228600" lvl="7" marL="3657600" algn="l">
              <a:spcBef>
                <a:spcPts val="1040"/>
              </a:spcBef>
              <a:spcAft>
                <a:spcPts val="0"/>
              </a:spcAft>
              <a:buClr>
                <a:schemeClr val="dk1"/>
              </a:buClr>
              <a:buSzPts val="5200"/>
              <a:buNone/>
              <a:defRPr b="1" sz="5200"/>
            </a:lvl8pPr>
            <a:lvl9pPr indent="-228600" lvl="8" marL="4114800" algn="l">
              <a:spcBef>
                <a:spcPts val="1040"/>
              </a:spcBef>
              <a:spcAft>
                <a:spcPts val="0"/>
              </a:spcAft>
              <a:buClr>
                <a:schemeClr val="dk1"/>
              </a:buClr>
              <a:buSzPts val="5200"/>
              <a:buNone/>
              <a:defRPr b="1" sz="5200"/>
            </a:lvl9pPr>
          </a:lstStyle>
          <a:p/>
        </p:txBody>
      </p:sp>
      <p:sp>
        <p:nvSpPr>
          <p:cNvPr id="41" name="Google Shape;41;p7"/>
          <p:cNvSpPr txBox="1"/>
          <p:nvPr>
            <p:ph idx="4" type="body"/>
          </p:nvPr>
        </p:nvSpPr>
        <p:spPr>
          <a:xfrm>
            <a:off x="10864198" y="9602677"/>
            <a:ext cx="9453263" cy="17446034"/>
          </a:xfrm>
          <a:prstGeom prst="rect">
            <a:avLst/>
          </a:prstGeom>
          <a:noFill/>
          <a:ln>
            <a:noFill/>
          </a:ln>
        </p:spPr>
        <p:txBody>
          <a:bodyPr anchorCtr="0" anchor="t" bIns="147600" lIns="295225" spcFirstLastPara="1" rIns="295225" wrap="square" tIns="147600">
            <a:normAutofit/>
          </a:bodyPr>
          <a:lstStyle>
            <a:lvl1pPr indent="-717550" lvl="0" marL="457200" algn="l">
              <a:spcBef>
                <a:spcPts val="1540"/>
              </a:spcBef>
              <a:spcAft>
                <a:spcPts val="0"/>
              </a:spcAft>
              <a:buClr>
                <a:schemeClr val="dk1"/>
              </a:buClr>
              <a:buSzPts val="7700"/>
              <a:buChar char="•"/>
              <a:defRPr sz="7700"/>
            </a:lvl1pPr>
            <a:lvl2pPr indent="-641350" lvl="1" marL="914400" algn="l">
              <a:spcBef>
                <a:spcPts val="1300"/>
              </a:spcBef>
              <a:spcAft>
                <a:spcPts val="0"/>
              </a:spcAft>
              <a:buClr>
                <a:schemeClr val="dk1"/>
              </a:buClr>
              <a:buSzPts val="6500"/>
              <a:buChar char="–"/>
              <a:defRPr sz="6500"/>
            </a:lvl2pPr>
            <a:lvl3pPr indent="-596900" lvl="2" marL="1371600" algn="l">
              <a:spcBef>
                <a:spcPts val="1160"/>
              </a:spcBef>
              <a:spcAft>
                <a:spcPts val="0"/>
              </a:spcAft>
              <a:buClr>
                <a:schemeClr val="dk1"/>
              </a:buClr>
              <a:buSzPts val="5800"/>
              <a:buChar char="•"/>
              <a:defRPr sz="5800"/>
            </a:lvl3pPr>
            <a:lvl4pPr indent="-558800" lvl="3" marL="1828800" algn="l">
              <a:spcBef>
                <a:spcPts val="1040"/>
              </a:spcBef>
              <a:spcAft>
                <a:spcPts val="0"/>
              </a:spcAft>
              <a:buClr>
                <a:schemeClr val="dk1"/>
              </a:buClr>
              <a:buSzPts val="5200"/>
              <a:buChar char="–"/>
              <a:defRPr sz="5200"/>
            </a:lvl4pPr>
            <a:lvl5pPr indent="-558800" lvl="4" marL="2286000" algn="l">
              <a:spcBef>
                <a:spcPts val="1040"/>
              </a:spcBef>
              <a:spcAft>
                <a:spcPts val="0"/>
              </a:spcAft>
              <a:buClr>
                <a:schemeClr val="dk1"/>
              </a:buClr>
              <a:buSzPts val="5200"/>
              <a:buChar char="»"/>
              <a:defRPr sz="5200"/>
            </a:lvl5pPr>
            <a:lvl6pPr indent="-558800" lvl="5" marL="2743200" algn="l">
              <a:spcBef>
                <a:spcPts val="1040"/>
              </a:spcBef>
              <a:spcAft>
                <a:spcPts val="0"/>
              </a:spcAft>
              <a:buClr>
                <a:schemeClr val="dk1"/>
              </a:buClr>
              <a:buSzPts val="5200"/>
              <a:buChar char="•"/>
              <a:defRPr sz="5200"/>
            </a:lvl6pPr>
            <a:lvl7pPr indent="-558800" lvl="6" marL="3200400" algn="l">
              <a:spcBef>
                <a:spcPts val="1040"/>
              </a:spcBef>
              <a:spcAft>
                <a:spcPts val="0"/>
              </a:spcAft>
              <a:buClr>
                <a:schemeClr val="dk1"/>
              </a:buClr>
              <a:buSzPts val="5200"/>
              <a:buChar char="•"/>
              <a:defRPr sz="5200"/>
            </a:lvl7pPr>
            <a:lvl8pPr indent="-558800" lvl="7" marL="3657600" algn="l">
              <a:spcBef>
                <a:spcPts val="1040"/>
              </a:spcBef>
              <a:spcAft>
                <a:spcPts val="0"/>
              </a:spcAft>
              <a:buClr>
                <a:schemeClr val="dk1"/>
              </a:buClr>
              <a:buSzPts val="5200"/>
              <a:buChar char="•"/>
              <a:defRPr sz="5200"/>
            </a:lvl8pPr>
            <a:lvl9pPr indent="-558800" lvl="8" marL="4114800" algn="l">
              <a:spcBef>
                <a:spcPts val="1040"/>
              </a:spcBef>
              <a:spcAft>
                <a:spcPts val="0"/>
              </a:spcAft>
              <a:buClr>
                <a:schemeClr val="dk1"/>
              </a:buClr>
              <a:buSzPts val="5200"/>
              <a:buChar char="•"/>
              <a:defRPr sz="5200"/>
            </a:lvl9pPr>
          </a:lstStyle>
          <a:p/>
        </p:txBody>
      </p:sp>
      <p:sp>
        <p:nvSpPr>
          <p:cNvPr id="42" name="Google Shape;42;p7"/>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1069340" y="1212603"/>
            <a:ext cx="19248120" cy="5046663"/>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1069341" y="1205591"/>
            <a:ext cx="7036110" cy="5130774"/>
          </a:xfrm>
          <a:prstGeom prst="rect">
            <a:avLst/>
          </a:prstGeom>
          <a:noFill/>
          <a:ln>
            <a:noFill/>
          </a:ln>
        </p:spPr>
        <p:txBody>
          <a:bodyPr anchorCtr="0" anchor="b" bIns="147600" lIns="295225" spcFirstLastPara="1" rIns="295225" wrap="square" tIns="147600">
            <a:normAutofit/>
          </a:bodyPr>
          <a:lstStyle>
            <a:lvl1pPr lvl="0" algn="l">
              <a:spcBef>
                <a:spcPts val="0"/>
              </a:spcBef>
              <a:spcAft>
                <a:spcPts val="0"/>
              </a:spcAft>
              <a:buClr>
                <a:schemeClr val="dk1"/>
              </a:buClr>
              <a:buSzPts val="6500"/>
              <a:buFont typeface="Calibri"/>
              <a:buNone/>
              <a:defRPr b="1" sz="6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8361645" y="1205594"/>
            <a:ext cx="11955815" cy="25843120"/>
          </a:xfrm>
          <a:prstGeom prst="rect">
            <a:avLst/>
          </a:prstGeom>
          <a:noFill/>
          <a:ln>
            <a:noFill/>
          </a:ln>
        </p:spPr>
        <p:txBody>
          <a:bodyPr anchorCtr="0" anchor="t" bIns="147600" lIns="295225" spcFirstLastPara="1" rIns="295225" wrap="square" tIns="147600">
            <a:normAutofit/>
          </a:bodyPr>
          <a:lstStyle>
            <a:lvl1pPr indent="-882650" lvl="0" marL="457200" algn="l">
              <a:spcBef>
                <a:spcPts val="2060"/>
              </a:spcBef>
              <a:spcAft>
                <a:spcPts val="0"/>
              </a:spcAft>
              <a:buClr>
                <a:schemeClr val="dk1"/>
              </a:buClr>
              <a:buSzPts val="10300"/>
              <a:buChar char="•"/>
              <a:defRPr sz="10300"/>
            </a:lvl1pPr>
            <a:lvl2pPr indent="-800100" lvl="1" marL="914400" algn="l">
              <a:spcBef>
                <a:spcPts val="1800"/>
              </a:spcBef>
              <a:spcAft>
                <a:spcPts val="0"/>
              </a:spcAft>
              <a:buClr>
                <a:schemeClr val="dk1"/>
              </a:buClr>
              <a:buSzPts val="9000"/>
              <a:buChar char="–"/>
              <a:defRPr sz="9000"/>
            </a:lvl2pPr>
            <a:lvl3pPr indent="-717550" lvl="2" marL="1371600" algn="l">
              <a:spcBef>
                <a:spcPts val="1540"/>
              </a:spcBef>
              <a:spcAft>
                <a:spcPts val="0"/>
              </a:spcAft>
              <a:buClr>
                <a:schemeClr val="dk1"/>
              </a:buClr>
              <a:buSzPts val="7700"/>
              <a:buChar char="•"/>
              <a:defRPr sz="7700"/>
            </a:lvl3pPr>
            <a:lvl4pPr indent="-641350" lvl="3" marL="1828800" algn="l">
              <a:spcBef>
                <a:spcPts val="1300"/>
              </a:spcBef>
              <a:spcAft>
                <a:spcPts val="0"/>
              </a:spcAft>
              <a:buClr>
                <a:schemeClr val="dk1"/>
              </a:buClr>
              <a:buSzPts val="6500"/>
              <a:buChar char="–"/>
              <a:defRPr sz="6500"/>
            </a:lvl4pPr>
            <a:lvl5pPr indent="-641350" lvl="4" marL="2286000" algn="l">
              <a:spcBef>
                <a:spcPts val="1300"/>
              </a:spcBef>
              <a:spcAft>
                <a:spcPts val="0"/>
              </a:spcAft>
              <a:buClr>
                <a:schemeClr val="dk1"/>
              </a:buClr>
              <a:buSzPts val="6500"/>
              <a:buChar char="»"/>
              <a:defRPr sz="6500"/>
            </a:lvl5pPr>
            <a:lvl6pPr indent="-641350" lvl="5" marL="2743200" algn="l">
              <a:spcBef>
                <a:spcPts val="1300"/>
              </a:spcBef>
              <a:spcAft>
                <a:spcPts val="0"/>
              </a:spcAft>
              <a:buClr>
                <a:schemeClr val="dk1"/>
              </a:buClr>
              <a:buSzPts val="6500"/>
              <a:buChar char="•"/>
              <a:defRPr sz="6500"/>
            </a:lvl6pPr>
            <a:lvl7pPr indent="-641350" lvl="6" marL="3200400" algn="l">
              <a:spcBef>
                <a:spcPts val="1300"/>
              </a:spcBef>
              <a:spcAft>
                <a:spcPts val="0"/>
              </a:spcAft>
              <a:buClr>
                <a:schemeClr val="dk1"/>
              </a:buClr>
              <a:buSzPts val="6500"/>
              <a:buChar char="•"/>
              <a:defRPr sz="6500"/>
            </a:lvl7pPr>
            <a:lvl8pPr indent="-641350" lvl="7" marL="3657600" algn="l">
              <a:spcBef>
                <a:spcPts val="1300"/>
              </a:spcBef>
              <a:spcAft>
                <a:spcPts val="0"/>
              </a:spcAft>
              <a:buClr>
                <a:schemeClr val="dk1"/>
              </a:buClr>
              <a:buSzPts val="6500"/>
              <a:buChar char="•"/>
              <a:defRPr sz="6500"/>
            </a:lvl8pPr>
            <a:lvl9pPr indent="-641350" lvl="8" marL="4114800" algn="l">
              <a:spcBef>
                <a:spcPts val="1300"/>
              </a:spcBef>
              <a:spcAft>
                <a:spcPts val="0"/>
              </a:spcAft>
              <a:buClr>
                <a:schemeClr val="dk1"/>
              </a:buClr>
              <a:buSzPts val="6500"/>
              <a:buChar char="•"/>
              <a:defRPr sz="6500"/>
            </a:lvl9pPr>
          </a:lstStyle>
          <a:p/>
        </p:txBody>
      </p:sp>
      <p:sp>
        <p:nvSpPr>
          <p:cNvPr id="57" name="Google Shape;57;p10"/>
          <p:cNvSpPr txBox="1"/>
          <p:nvPr>
            <p:ph idx="2" type="body"/>
          </p:nvPr>
        </p:nvSpPr>
        <p:spPr>
          <a:xfrm>
            <a:off x="1069341" y="6336367"/>
            <a:ext cx="7036110" cy="20712346"/>
          </a:xfrm>
          <a:prstGeom prst="rect">
            <a:avLst/>
          </a:prstGeom>
          <a:noFill/>
          <a:ln>
            <a:noFill/>
          </a:ln>
        </p:spPr>
        <p:txBody>
          <a:bodyPr anchorCtr="0" anchor="t" bIns="147600" lIns="295225" spcFirstLastPara="1" rIns="295225" wrap="square" tIns="147600">
            <a:normAutofit/>
          </a:bodyPr>
          <a:lstStyle>
            <a:lvl1pPr indent="-228600" lvl="0" marL="457200" algn="l">
              <a:spcBef>
                <a:spcPts val="900"/>
              </a:spcBef>
              <a:spcAft>
                <a:spcPts val="0"/>
              </a:spcAft>
              <a:buClr>
                <a:schemeClr val="dk1"/>
              </a:buClr>
              <a:buSzPts val="4500"/>
              <a:buNone/>
              <a:defRPr sz="4500"/>
            </a:lvl1pPr>
            <a:lvl2pPr indent="-228600" lvl="1" marL="914400" algn="l">
              <a:spcBef>
                <a:spcPts val="780"/>
              </a:spcBef>
              <a:spcAft>
                <a:spcPts val="0"/>
              </a:spcAft>
              <a:buClr>
                <a:schemeClr val="dk1"/>
              </a:buClr>
              <a:buSzPts val="3900"/>
              <a:buNone/>
              <a:defRPr sz="3900"/>
            </a:lvl2pPr>
            <a:lvl3pPr indent="-228600" lvl="2" marL="1371600" algn="l">
              <a:spcBef>
                <a:spcPts val="640"/>
              </a:spcBef>
              <a:spcAft>
                <a:spcPts val="0"/>
              </a:spcAft>
              <a:buClr>
                <a:schemeClr val="dk1"/>
              </a:buClr>
              <a:buSzPts val="3200"/>
              <a:buNone/>
              <a:defRPr sz="3200"/>
            </a:lvl3pPr>
            <a:lvl4pPr indent="-228600" lvl="3" marL="1828800" algn="l">
              <a:spcBef>
                <a:spcPts val="580"/>
              </a:spcBef>
              <a:spcAft>
                <a:spcPts val="0"/>
              </a:spcAft>
              <a:buClr>
                <a:schemeClr val="dk1"/>
              </a:buClr>
              <a:buSzPts val="2900"/>
              <a:buNone/>
              <a:defRPr sz="2900"/>
            </a:lvl4pPr>
            <a:lvl5pPr indent="-228600" lvl="4" marL="2286000" algn="l">
              <a:spcBef>
                <a:spcPts val="580"/>
              </a:spcBef>
              <a:spcAft>
                <a:spcPts val="0"/>
              </a:spcAft>
              <a:buClr>
                <a:schemeClr val="dk1"/>
              </a:buClr>
              <a:buSzPts val="2900"/>
              <a:buNone/>
              <a:defRPr sz="2900"/>
            </a:lvl5pPr>
            <a:lvl6pPr indent="-228600" lvl="5" marL="2743200" algn="l">
              <a:spcBef>
                <a:spcPts val="580"/>
              </a:spcBef>
              <a:spcAft>
                <a:spcPts val="0"/>
              </a:spcAft>
              <a:buClr>
                <a:schemeClr val="dk1"/>
              </a:buClr>
              <a:buSzPts val="2900"/>
              <a:buNone/>
              <a:defRPr sz="2900"/>
            </a:lvl6pPr>
            <a:lvl7pPr indent="-228600" lvl="6" marL="3200400" algn="l">
              <a:spcBef>
                <a:spcPts val="580"/>
              </a:spcBef>
              <a:spcAft>
                <a:spcPts val="0"/>
              </a:spcAft>
              <a:buClr>
                <a:schemeClr val="dk1"/>
              </a:buClr>
              <a:buSzPts val="2900"/>
              <a:buNone/>
              <a:defRPr sz="2900"/>
            </a:lvl7pPr>
            <a:lvl8pPr indent="-228600" lvl="7" marL="3657600" algn="l">
              <a:spcBef>
                <a:spcPts val="580"/>
              </a:spcBef>
              <a:spcAft>
                <a:spcPts val="0"/>
              </a:spcAft>
              <a:buClr>
                <a:schemeClr val="dk1"/>
              </a:buClr>
              <a:buSzPts val="2900"/>
              <a:buNone/>
              <a:defRPr sz="2900"/>
            </a:lvl8pPr>
            <a:lvl9pPr indent="-228600" lvl="8" marL="4114800" algn="l">
              <a:spcBef>
                <a:spcPts val="580"/>
              </a:spcBef>
              <a:spcAft>
                <a:spcPts val="0"/>
              </a:spcAft>
              <a:buClr>
                <a:schemeClr val="dk1"/>
              </a:buClr>
              <a:buSzPts val="2900"/>
              <a:buNone/>
              <a:defRPr sz="2900"/>
            </a:lvl9pPr>
          </a:lstStyle>
          <a:p/>
        </p:txBody>
      </p:sp>
      <p:sp>
        <p:nvSpPr>
          <p:cNvPr id="58" name="Google Shape;58;p10"/>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4191962" y="21195982"/>
            <a:ext cx="12832080" cy="2502306"/>
          </a:xfrm>
          <a:prstGeom prst="rect">
            <a:avLst/>
          </a:prstGeom>
          <a:noFill/>
          <a:ln>
            <a:noFill/>
          </a:ln>
        </p:spPr>
        <p:txBody>
          <a:bodyPr anchorCtr="0" anchor="b" bIns="147600" lIns="295225" spcFirstLastPara="1" rIns="295225" wrap="square" tIns="147600">
            <a:normAutofit/>
          </a:bodyPr>
          <a:lstStyle>
            <a:lvl1pPr lvl="0" algn="l">
              <a:spcBef>
                <a:spcPts val="0"/>
              </a:spcBef>
              <a:spcAft>
                <a:spcPts val="0"/>
              </a:spcAft>
              <a:buClr>
                <a:schemeClr val="dk1"/>
              </a:buClr>
              <a:buSzPts val="6500"/>
              <a:buFont typeface="Calibri"/>
              <a:buNone/>
              <a:defRPr b="1" sz="6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4191962" y="2705572"/>
            <a:ext cx="12832080" cy="18167985"/>
          </a:xfrm>
          <a:prstGeom prst="rect">
            <a:avLst/>
          </a:prstGeom>
          <a:noFill/>
          <a:ln>
            <a:noFill/>
          </a:ln>
        </p:spPr>
      </p:sp>
      <p:sp>
        <p:nvSpPr>
          <p:cNvPr id="64" name="Google Shape;64;p11"/>
          <p:cNvSpPr txBox="1"/>
          <p:nvPr>
            <p:ph idx="1" type="body"/>
          </p:nvPr>
        </p:nvSpPr>
        <p:spPr>
          <a:xfrm>
            <a:off x="4191962" y="23698288"/>
            <a:ext cx="12832080" cy="3553689"/>
          </a:xfrm>
          <a:prstGeom prst="rect">
            <a:avLst/>
          </a:prstGeom>
          <a:noFill/>
          <a:ln>
            <a:noFill/>
          </a:ln>
        </p:spPr>
        <p:txBody>
          <a:bodyPr anchorCtr="0" anchor="t" bIns="147600" lIns="295225" spcFirstLastPara="1" rIns="295225" wrap="square" tIns="147600">
            <a:normAutofit/>
          </a:bodyPr>
          <a:lstStyle>
            <a:lvl1pPr indent="-228600" lvl="0" marL="457200" algn="l">
              <a:spcBef>
                <a:spcPts val="900"/>
              </a:spcBef>
              <a:spcAft>
                <a:spcPts val="0"/>
              </a:spcAft>
              <a:buClr>
                <a:schemeClr val="dk1"/>
              </a:buClr>
              <a:buSzPts val="4500"/>
              <a:buNone/>
              <a:defRPr sz="4500"/>
            </a:lvl1pPr>
            <a:lvl2pPr indent="-228600" lvl="1" marL="914400" algn="l">
              <a:spcBef>
                <a:spcPts val="780"/>
              </a:spcBef>
              <a:spcAft>
                <a:spcPts val="0"/>
              </a:spcAft>
              <a:buClr>
                <a:schemeClr val="dk1"/>
              </a:buClr>
              <a:buSzPts val="3900"/>
              <a:buNone/>
              <a:defRPr sz="3900"/>
            </a:lvl2pPr>
            <a:lvl3pPr indent="-228600" lvl="2" marL="1371600" algn="l">
              <a:spcBef>
                <a:spcPts val="640"/>
              </a:spcBef>
              <a:spcAft>
                <a:spcPts val="0"/>
              </a:spcAft>
              <a:buClr>
                <a:schemeClr val="dk1"/>
              </a:buClr>
              <a:buSzPts val="3200"/>
              <a:buNone/>
              <a:defRPr sz="3200"/>
            </a:lvl3pPr>
            <a:lvl4pPr indent="-228600" lvl="3" marL="1828800" algn="l">
              <a:spcBef>
                <a:spcPts val="580"/>
              </a:spcBef>
              <a:spcAft>
                <a:spcPts val="0"/>
              </a:spcAft>
              <a:buClr>
                <a:schemeClr val="dk1"/>
              </a:buClr>
              <a:buSzPts val="2900"/>
              <a:buNone/>
              <a:defRPr sz="2900"/>
            </a:lvl4pPr>
            <a:lvl5pPr indent="-228600" lvl="4" marL="2286000" algn="l">
              <a:spcBef>
                <a:spcPts val="580"/>
              </a:spcBef>
              <a:spcAft>
                <a:spcPts val="0"/>
              </a:spcAft>
              <a:buClr>
                <a:schemeClr val="dk1"/>
              </a:buClr>
              <a:buSzPts val="2900"/>
              <a:buNone/>
              <a:defRPr sz="2900"/>
            </a:lvl5pPr>
            <a:lvl6pPr indent="-228600" lvl="5" marL="2743200" algn="l">
              <a:spcBef>
                <a:spcPts val="580"/>
              </a:spcBef>
              <a:spcAft>
                <a:spcPts val="0"/>
              </a:spcAft>
              <a:buClr>
                <a:schemeClr val="dk1"/>
              </a:buClr>
              <a:buSzPts val="2900"/>
              <a:buNone/>
              <a:defRPr sz="2900"/>
            </a:lvl6pPr>
            <a:lvl7pPr indent="-228600" lvl="6" marL="3200400" algn="l">
              <a:spcBef>
                <a:spcPts val="580"/>
              </a:spcBef>
              <a:spcAft>
                <a:spcPts val="0"/>
              </a:spcAft>
              <a:buClr>
                <a:schemeClr val="dk1"/>
              </a:buClr>
              <a:buSzPts val="2900"/>
              <a:buNone/>
              <a:defRPr sz="2900"/>
            </a:lvl7pPr>
            <a:lvl8pPr indent="-228600" lvl="7" marL="3657600" algn="l">
              <a:spcBef>
                <a:spcPts val="580"/>
              </a:spcBef>
              <a:spcAft>
                <a:spcPts val="0"/>
              </a:spcAft>
              <a:buClr>
                <a:schemeClr val="dk1"/>
              </a:buClr>
              <a:buSzPts val="2900"/>
              <a:buNone/>
              <a:defRPr sz="2900"/>
            </a:lvl8pPr>
            <a:lvl9pPr indent="-228600" lvl="8" marL="4114800" algn="l">
              <a:spcBef>
                <a:spcPts val="580"/>
              </a:spcBef>
              <a:spcAft>
                <a:spcPts val="0"/>
              </a:spcAft>
              <a:buClr>
                <a:schemeClr val="dk1"/>
              </a:buClr>
              <a:buSzPts val="2900"/>
              <a:buNone/>
              <a:defRPr sz="2900"/>
            </a:lvl9pPr>
          </a:lstStyle>
          <a:p/>
        </p:txBody>
      </p:sp>
      <p:sp>
        <p:nvSpPr>
          <p:cNvPr id="65" name="Google Shape;65;p11"/>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1069340" y="1212603"/>
            <a:ext cx="19248120" cy="5046663"/>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701708" y="7432962"/>
            <a:ext cx="19983384" cy="19248120"/>
          </a:xfrm>
          <a:prstGeom prst="rect">
            <a:avLst/>
          </a:prstGeom>
          <a:noFill/>
          <a:ln>
            <a:noFill/>
          </a:ln>
        </p:spPr>
        <p:txBody>
          <a:bodyPr anchorCtr="0" anchor="t" bIns="147600" lIns="295225" spcFirstLastPara="1" rIns="295225" wrap="square" tIns="1476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993391" y="11724644"/>
            <a:ext cx="25836108" cy="4812030"/>
          </a:xfrm>
          <a:prstGeom prst="rect">
            <a:avLst/>
          </a:prstGeom>
          <a:noFill/>
          <a:ln>
            <a:noFill/>
          </a:ln>
        </p:spPr>
        <p:txBody>
          <a:bodyPr anchorCtr="0" anchor="ctr" bIns="147600" lIns="295225" spcFirstLastPara="1" rIns="295225" wrap="square" tIns="1476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4808893" y="7090838"/>
            <a:ext cx="25836108" cy="14079643"/>
          </a:xfrm>
          <a:prstGeom prst="rect">
            <a:avLst/>
          </a:prstGeom>
          <a:noFill/>
          <a:ln>
            <a:noFill/>
          </a:ln>
        </p:spPr>
        <p:txBody>
          <a:bodyPr anchorCtr="0" anchor="t" bIns="147600" lIns="295225" spcFirstLastPara="1" rIns="295225" wrap="square" tIns="1476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069340" y="1212603"/>
            <a:ext cx="19248120" cy="5046663"/>
          </a:xfrm>
          <a:prstGeom prst="rect">
            <a:avLst/>
          </a:prstGeom>
          <a:noFill/>
          <a:ln>
            <a:noFill/>
          </a:ln>
        </p:spPr>
        <p:txBody>
          <a:bodyPr anchorCtr="0" anchor="ctr" bIns="147600" lIns="295225" spcFirstLastPara="1" rIns="295225" wrap="square" tIns="147600">
            <a:normAutofit/>
          </a:bodyPr>
          <a:lstStyle>
            <a:lvl1pPr lvl="0" marR="0" rtl="0" algn="ctr">
              <a:spcBef>
                <a:spcPts val="0"/>
              </a:spcBef>
              <a:spcAft>
                <a:spcPts val="0"/>
              </a:spcAft>
              <a:buClr>
                <a:schemeClr val="dk1"/>
              </a:buClr>
              <a:buSzPts val="14200"/>
              <a:buFont typeface="Calibri"/>
              <a:buNone/>
              <a:defRPr b="0" i="0" sz="14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1069340" y="7065330"/>
            <a:ext cx="19248120" cy="19983384"/>
          </a:xfrm>
          <a:prstGeom prst="rect">
            <a:avLst/>
          </a:prstGeom>
          <a:noFill/>
          <a:ln>
            <a:noFill/>
          </a:ln>
        </p:spPr>
        <p:txBody>
          <a:bodyPr anchorCtr="0" anchor="t" bIns="147600" lIns="295225" spcFirstLastPara="1" rIns="295225" wrap="square" tIns="147600">
            <a:normAutofit/>
          </a:bodyPr>
          <a:lstStyle>
            <a:lvl1pPr indent="-882650" lvl="0" marL="4572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1pPr>
            <a:lvl2pPr indent="-800100" lvl="1" marL="914400" marR="0" rtl="0" algn="l">
              <a:spcBef>
                <a:spcPts val="1800"/>
              </a:spcBef>
              <a:spcAft>
                <a:spcPts val="0"/>
              </a:spcAft>
              <a:buClr>
                <a:schemeClr val="dk1"/>
              </a:buClr>
              <a:buSzPts val="9000"/>
              <a:buFont typeface="Arial"/>
              <a:buChar char="–"/>
              <a:defRPr b="0" i="0" sz="9000" u="none" cap="none" strike="noStrike">
                <a:solidFill>
                  <a:schemeClr val="dk1"/>
                </a:solidFill>
                <a:latin typeface="Calibri"/>
                <a:ea typeface="Calibri"/>
                <a:cs typeface="Calibri"/>
                <a:sym typeface="Calibri"/>
              </a:defRPr>
            </a:lvl2pPr>
            <a:lvl3pPr indent="-717550" lvl="2" marL="1371600" marR="0" rtl="0" algn="l">
              <a:spcBef>
                <a:spcPts val="1540"/>
              </a:spcBef>
              <a:spcAft>
                <a:spcPts val="0"/>
              </a:spcAft>
              <a:buClr>
                <a:schemeClr val="dk1"/>
              </a:buClr>
              <a:buSzPts val="7700"/>
              <a:buFont typeface="Arial"/>
              <a:buChar char="•"/>
              <a:defRPr b="0" i="0" sz="7700" u="none" cap="none" strike="noStrike">
                <a:solidFill>
                  <a:schemeClr val="dk1"/>
                </a:solidFill>
                <a:latin typeface="Calibri"/>
                <a:ea typeface="Calibri"/>
                <a:cs typeface="Calibri"/>
                <a:sym typeface="Calibri"/>
              </a:defRPr>
            </a:lvl3pPr>
            <a:lvl4pPr indent="-641350" lvl="3" marL="1828800" marR="0" rtl="0" algn="l">
              <a:spcBef>
                <a:spcPts val="1300"/>
              </a:spcBef>
              <a:spcAft>
                <a:spcPts val="0"/>
              </a:spcAft>
              <a:buClr>
                <a:schemeClr val="dk1"/>
              </a:buClr>
              <a:buSzPts val="6500"/>
              <a:buFont typeface="Arial"/>
              <a:buChar char="–"/>
              <a:defRPr b="0" i="0" sz="6500" u="none" cap="none" strike="noStrike">
                <a:solidFill>
                  <a:schemeClr val="dk1"/>
                </a:solidFill>
                <a:latin typeface="Calibri"/>
                <a:ea typeface="Calibri"/>
                <a:cs typeface="Calibri"/>
                <a:sym typeface="Calibri"/>
              </a:defRPr>
            </a:lvl4pPr>
            <a:lvl5pPr indent="-641350" lvl="4" marL="2286000" marR="0" rtl="0" algn="l">
              <a:spcBef>
                <a:spcPts val="1300"/>
              </a:spcBef>
              <a:spcAft>
                <a:spcPts val="0"/>
              </a:spcAft>
              <a:buClr>
                <a:schemeClr val="dk1"/>
              </a:buClr>
              <a:buSzPts val="6500"/>
              <a:buFont typeface="Arial"/>
              <a:buChar char="»"/>
              <a:defRPr b="0" i="0" sz="6500" u="none" cap="none" strike="noStrike">
                <a:solidFill>
                  <a:schemeClr val="dk1"/>
                </a:solidFill>
                <a:latin typeface="Calibri"/>
                <a:ea typeface="Calibri"/>
                <a:cs typeface="Calibri"/>
                <a:sym typeface="Calibri"/>
              </a:defRPr>
            </a:lvl5pPr>
            <a:lvl6pPr indent="-641350" lvl="5" marL="2743200" marR="0" rtl="0" algn="l">
              <a:spcBef>
                <a:spcPts val="1300"/>
              </a:spcBef>
              <a:spcAft>
                <a:spcPts val="0"/>
              </a:spcAft>
              <a:buClr>
                <a:schemeClr val="dk1"/>
              </a:buClr>
              <a:buSzPts val="6500"/>
              <a:buFont typeface="Arial"/>
              <a:buChar char="•"/>
              <a:defRPr b="0" i="0" sz="6500" u="none" cap="none" strike="noStrike">
                <a:solidFill>
                  <a:schemeClr val="dk1"/>
                </a:solidFill>
                <a:latin typeface="Calibri"/>
                <a:ea typeface="Calibri"/>
                <a:cs typeface="Calibri"/>
                <a:sym typeface="Calibri"/>
              </a:defRPr>
            </a:lvl6pPr>
            <a:lvl7pPr indent="-641350" lvl="6" marL="3200400" marR="0" rtl="0" algn="l">
              <a:spcBef>
                <a:spcPts val="1300"/>
              </a:spcBef>
              <a:spcAft>
                <a:spcPts val="0"/>
              </a:spcAft>
              <a:buClr>
                <a:schemeClr val="dk1"/>
              </a:buClr>
              <a:buSzPts val="6500"/>
              <a:buFont typeface="Arial"/>
              <a:buChar char="•"/>
              <a:defRPr b="0" i="0" sz="6500" u="none" cap="none" strike="noStrike">
                <a:solidFill>
                  <a:schemeClr val="dk1"/>
                </a:solidFill>
                <a:latin typeface="Calibri"/>
                <a:ea typeface="Calibri"/>
                <a:cs typeface="Calibri"/>
                <a:sym typeface="Calibri"/>
              </a:defRPr>
            </a:lvl7pPr>
            <a:lvl8pPr indent="-641350" lvl="7" marL="3657600" marR="0" rtl="0" algn="l">
              <a:spcBef>
                <a:spcPts val="1300"/>
              </a:spcBef>
              <a:spcAft>
                <a:spcPts val="0"/>
              </a:spcAft>
              <a:buClr>
                <a:schemeClr val="dk1"/>
              </a:buClr>
              <a:buSzPts val="6500"/>
              <a:buFont typeface="Arial"/>
              <a:buChar char="•"/>
              <a:defRPr b="0" i="0" sz="6500" u="none" cap="none" strike="noStrike">
                <a:solidFill>
                  <a:schemeClr val="dk1"/>
                </a:solidFill>
                <a:latin typeface="Calibri"/>
                <a:ea typeface="Calibri"/>
                <a:cs typeface="Calibri"/>
                <a:sym typeface="Calibri"/>
              </a:defRPr>
            </a:lvl8pPr>
            <a:lvl9pPr indent="-641350" lvl="8" marL="4114800" marR="0" rtl="0" algn="l">
              <a:spcBef>
                <a:spcPts val="1300"/>
              </a:spcBef>
              <a:spcAft>
                <a:spcPts val="0"/>
              </a:spcAft>
              <a:buClr>
                <a:schemeClr val="dk1"/>
              </a:buClr>
              <a:buSzPts val="6500"/>
              <a:buFont typeface="Arial"/>
              <a:buChar char="•"/>
              <a:defRPr b="0" i="0" sz="65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1069340" y="28065053"/>
            <a:ext cx="4990253" cy="1612128"/>
          </a:xfrm>
          <a:prstGeom prst="rect">
            <a:avLst/>
          </a:prstGeom>
          <a:noFill/>
          <a:ln>
            <a:noFill/>
          </a:ln>
        </p:spPr>
        <p:txBody>
          <a:bodyPr anchorCtr="0" anchor="ctr" bIns="147600" lIns="295225" spcFirstLastPara="1" rIns="295225" wrap="square" tIns="147600">
            <a:noAutofit/>
          </a:bodyPr>
          <a:lstStyle>
            <a:lvl1pPr lvl="0" marR="0" rtl="0" algn="l">
              <a:spcBef>
                <a:spcPts val="0"/>
              </a:spcBef>
              <a:spcAft>
                <a:spcPts val="0"/>
              </a:spcAft>
              <a:buSzPts val="1400"/>
              <a:buNone/>
              <a:defRPr b="0" i="0" sz="3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7307157" y="28065053"/>
            <a:ext cx="6772487" cy="1612128"/>
          </a:xfrm>
          <a:prstGeom prst="rect">
            <a:avLst/>
          </a:prstGeom>
          <a:noFill/>
          <a:ln>
            <a:noFill/>
          </a:ln>
        </p:spPr>
        <p:txBody>
          <a:bodyPr anchorCtr="0" anchor="ctr" bIns="147600" lIns="295225" spcFirstLastPara="1" rIns="295225" wrap="square" tIns="147600">
            <a:noAutofit/>
          </a:bodyPr>
          <a:lstStyle>
            <a:lvl1pPr lvl="0" marR="0" rtl="0" algn="ctr">
              <a:spcBef>
                <a:spcPts val="0"/>
              </a:spcBef>
              <a:spcAft>
                <a:spcPts val="0"/>
              </a:spcAft>
              <a:buSzPts val="1400"/>
              <a:buNone/>
              <a:defRPr b="0" i="0" sz="3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15327207" y="28065053"/>
            <a:ext cx="4990253" cy="1612128"/>
          </a:xfrm>
          <a:prstGeom prst="rect">
            <a:avLst/>
          </a:prstGeom>
          <a:noFill/>
          <a:ln>
            <a:noFill/>
          </a:ln>
        </p:spPr>
        <p:txBody>
          <a:bodyPr anchorCtr="0" anchor="ctr" bIns="147600" lIns="295225" spcFirstLastPara="1" rIns="295225" wrap="square" tIns="147600">
            <a:noAutofit/>
          </a:bodyPr>
          <a:lstStyle>
            <a:lvl1pPr indent="0" lvl="0" marL="0" marR="0" rtl="0" algn="r">
              <a:spcBef>
                <a:spcPts val="0"/>
              </a:spcBef>
              <a:buNone/>
              <a:defRPr b="0" i="0" sz="3900" u="none" cap="none" strike="noStrike">
                <a:solidFill>
                  <a:srgbClr val="888888"/>
                </a:solidFill>
                <a:latin typeface="Calibri"/>
                <a:ea typeface="Calibri"/>
                <a:cs typeface="Calibri"/>
                <a:sym typeface="Calibri"/>
              </a:defRPr>
            </a:lvl1pPr>
            <a:lvl2pPr indent="0" lvl="1" marL="0" marR="0" rtl="0" algn="r">
              <a:spcBef>
                <a:spcPts val="0"/>
              </a:spcBef>
              <a:buNone/>
              <a:defRPr b="0" i="0" sz="3900" u="none" cap="none" strike="noStrike">
                <a:solidFill>
                  <a:srgbClr val="888888"/>
                </a:solidFill>
                <a:latin typeface="Calibri"/>
                <a:ea typeface="Calibri"/>
                <a:cs typeface="Calibri"/>
                <a:sym typeface="Calibri"/>
              </a:defRPr>
            </a:lvl2pPr>
            <a:lvl3pPr indent="0" lvl="2" marL="0" marR="0" rtl="0" algn="r">
              <a:spcBef>
                <a:spcPts val="0"/>
              </a:spcBef>
              <a:buNone/>
              <a:defRPr b="0" i="0" sz="3900" u="none" cap="none" strike="noStrike">
                <a:solidFill>
                  <a:srgbClr val="888888"/>
                </a:solidFill>
                <a:latin typeface="Calibri"/>
                <a:ea typeface="Calibri"/>
                <a:cs typeface="Calibri"/>
                <a:sym typeface="Calibri"/>
              </a:defRPr>
            </a:lvl3pPr>
            <a:lvl4pPr indent="0" lvl="3" marL="0" marR="0" rtl="0" algn="r">
              <a:spcBef>
                <a:spcPts val="0"/>
              </a:spcBef>
              <a:buNone/>
              <a:defRPr b="0" i="0" sz="3900" u="none" cap="none" strike="noStrike">
                <a:solidFill>
                  <a:srgbClr val="888888"/>
                </a:solidFill>
                <a:latin typeface="Calibri"/>
                <a:ea typeface="Calibri"/>
                <a:cs typeface="Calibri"/>
                <a:sym typeface="Calibri"/>
              </a:defRPr>
            </a:lvl4pPr>
            <a:lvl5pPr indent="0" lvl="4" marL="0" marR="0" rtl="0" algn="r">
              <a:spcBef>
                <a:spcPts val="0"/>
              </a:spcBef>
              <a:buNone/>
              <a:defRPr b="0" i="0" sz="3900" u="none" cap="none" strike="noStrike">
                <a:solidFill>
                  <a:srgbClr val="888888"/>
                </a:solidFill>
                <a:latin typeface="Calibri"/>
                <a:ea typeface="Calibri"/>
                <a:cs typeface="Calibri"/>
                <a:sym typeface="Calibri"/>
              </a:defRPr>
            </a:lvl5pPr>
            <a:lvl6pPr indent="0" lvl="5" marL="0" marR="0" rtl="0" algn="r">
              <a:spcBef>
                <a:spcPts val="0"/>
              </a:spcBef>
              <a:buNone/>
              <a:defRPr b="0" i="0" sz="3900" u="none" cap="none" strike="noStrike">
                <a:solidFill>
                  <a:srgbClr val="888888"/>
                </a:solidFill>
                <a:latin typeface="Calibri"/>
                <a:ea typeface="Calibri"/>
                <a:cs typeface="Calibri"/>
                <a:sym typeface="Calibri"/>
              </a:defRPr>
            </a:lvl6pPr>
            <a:lvl7pPr indent="0" lvl="6" marL="0" marR="0" rtl="0" algn="r">
              <a:spcBef>
                <a:spcPts val="0"/>
              </a:spcBef>
              <a:buNone/>
              <a:defRPr b="0" i="0" sz="3900" u="none" cap="none" strike="noStrike">
                <a:solidFill>
                  <a:srgbClr val="888888"/>
                </a:solidFill>
                <a:latin typeface="Calibri"/>
                <a:ea typeface="Calibri"/>
                <a:cs typeface="Calibri"/>
                <a:sym typeface="Calibri"/>
              </a:defRPr>
            </a:lvl7pPr>
            <a:lvl8pPr indent="0" lvl="7" marL="0" marR="0" rtl="0" algn="r">
              <a:spcBef>
                <a:spcPts val="0"/>
              </a:spcBef>
              <a:buNone/>
              <a:defRPr b="0" i="0" sz="3900" u="none" cap="none" strike="noStrike">
                <a:solidFill>
                  <a:srgbClr val="888888"/>
                </a:solidFill>
                <a:latin typeface="Calibri"/>
                <a:ea typeface="Calibri"/>
                <a:cs typeface="Calibri"/>
                <a:sym typeface="Calibri"/>
              </a:defRPr>
            </a:lvl8pPr>
            <a:lvl9pPr indent="0" lvl="8" marL="0" marR="0" rtl="0" algn="r">
              <a:spcBef>
                <a:spcPts val="0"/>
              </a:spcBef>
              <a:buNone/>
              <a:defRPr b="0" i="0" sz="3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3154036" y="3075742"/>
            <a:ext cx="1786209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4800" u="none" cap="none" strike="noStrike">
                <a:solidFill>
                  <a:srgbClr val="C00000"/>
                </a:solidFill>
                <a:latin typeface="Calibri"/>
                <a:ea typeface="Calibri"/>
                <a:cs typeface="Calibri"/>
                <a:sym typeface="Calibri"/>
              </a:rPr>
              <a:t>Tytuł plakatu / artykułu</a:t>
            </a:r>
            <a:endParaRPr b="0" i="0" sz="4800" u="none" cap="none" strike="noStrike">
              <a:solidFill>
                <a:srgbClr val="C00000"/>
              </a:solidFill>
              <a:latin typeface="Calibri"/>
              <a:ea typeface="Calibri"/>
              <a:cs typeface="Calibri"/>
              <a:sym typeface="Calibri"/>
            </a:endParaRPr>
          </a:p>
        </p:txBody>
      </p:sp>
      <p:sp>
        <p:nvSpPr>
          <p:cNvPr id="85" name="Google Shape;85;p1"/>
          <p:cNvSpPr txBox="1"/>
          <p:nvPr/>
        </p:nvSpPr>
        <p:spPr>
          <a:xfrm>
            <a:off x="3138796" y="3978755"/>
            <a:ext cx="17862092"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200" u="none" cap="none" strike="noStrike">
                <a:solidFill>
                  <a:schemeClr val="dk1"/>
                </a:solidFill>
                <a:latin typeface="Calibri"/>
                <a:ea typeface="Calibri"/>
                <a:cs typeface="Calibri"/>
                <a:sym typeface="Calibri"/>
              </a:rPr>
              <a:t>Autorzy</a:t>
            </a:r>
            <a:endParaRPr/>
          </a:p>
          <a:p>
            <a:pPr indent="0" lvl="0" marL="0" marR="0" rtl="0" algn="ctr">
              <a:spcBef>
                <a:spcPts val="0"/>
              </a:spcBef>
              <a:spcAft>
                <a:spcPts val="0"/>
              </a:spcAft>
              <a:buNone/>
            </a:pPr>
            <a:r>
              <a:rPr b="0" i="0" lang="en-US" sz="3200" u="none" cap="none" strike="noStrike">
                <a:solidFill>
                  <a:schemeClr val="dk1"/>
                </a:solidFill>
                <a:latin typeface="Calibri"/>
                <a:ea typeface="Calibri"/>
                <a:cs typeface="Calibri"/>
                <a:sym typeface="Calibri"/>
              </a:rPr>
              <a:t>Afiliacja</a:t>
            </a:r>
            <a:endParaRPr b="0" i="0" sz="3200" u="none" cap="none" strike="noStrike">
              <a:solidFill>
                <a:schemeClr val="dk1"/>
              </a:solidFill>
              <a:latin typeface="Calibri"/>
              <a:ea typeface="Calibri"/>
              <a:cs typeface="Calibri"/>
              <a:sym typeface="Calibri"/>
            </a:endParaRPr>
          </a:p>
        </p:txBody>
      </p:sp>
      <p:sp>
        <p:nvSpPr>
          <p:cNvPr id="86" name="Google Shape;86;p1"/>
          <p:cNvSpPr txBox="1"/>
          <p:nvPr/>
        </p:nvSpPr>
        <p:spPr>
          <a:xfrm>
            <a:off x="695007" y="28207117"/>
            <a:ext cx="20001985" cy="1446550"/>
          </a:xfrm>
          <a:prstGeom prst="rect">
            <a:avLst/>
          </a:prstGeom>
          <a:solidFill>
            <a:srgbClr val="C00000">
              <a:alpha val="24705"/>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000" u="none" cap="none" strike="noStrike">
                <a:solidFill>
                  <a:srgbClr val="C00000"/>
                </a:solidFill>
                <a:latin typeface="Calibri"/>
                <a:ea typeface="Calibri"/>
                <a:cs typeface="Calibri"/>
                <a:sym typeface="Calibri"/>
              </a:rPr>
              <a:t>Podziękowania</a:t>
            </a:r>
            <a:endParaRPr sz="4000">
              <a:solidFill>
                <a:srgbClr val="C00000"/>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  your text here your text here your text here your text here your text here your text here your text here</a:t>
            </a:r>
            <a:endParaRPr sz="5800">
              <a:solidFill>
                <a:schemeClr val="dk1"/>
              </a:solidFill>
              <a:latin typeface="Calibri"/>
              <a:ea typeface="Calibri"/>
              <a:cs typeface="Calibri"/>
              <a:sym typeface="Calibri"/>
            </a:endParaRPr>
          </a:p>
        </p:txBody>
      </p:sp>
      <p:sp>
        <p:nvSpPr>
          <p:cNvPr id="87" name="Google Shape;87;p1"/>
          <p:cNvSpPr txBox="1"/>
          <p:nvPr/>
        </p:nvSpPr>
        <p:spPr>
          <a:xfrm>
            <a:off x="708495" y="5465941"/>
            <a:ext cx="14017353" cy="36625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C00000"/>
                </a:solidFill>
                <a:latin typeface="Calibri"/>
                <a:ea typeface="Calibri"/>
                <a:cs typeface="Calibri"/>
                <a:sym typeface="Calibri"/>
              </a:rPr>
              <a:t>Wprowadzenie</a:t>
            </a:r>
            <a:endParaRPr sz="4000">
              <a:solidFill>
                <a:srgbClr val="C00000"/>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here your text here your text here your text here  your text here your text here your text here your text here</a:t>
            </a:r>
            <a:endParaRPr/>
          </a:p>
        </p:txBody>
      </p:sp>
      <p:sp>
        <p:nvSpPr>
          <p:cNvPr id="88" name="Google Shape;88;p1"/>
          <p:cNvSpPr txBox="1"/>
          <p:nvPr/>
        </p:nvSpPr>
        <p:spPr>
          <a:xfrm>
            <a:off x="6358777" y="22898842"/>
            <a:ext cx="14343735" cy="47705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C00000"/>
                </a:solidFill>
                <a:latin typeface="Calibri"/>
                <a:ea typeface="Calibri"/>
                <a:cs typeface="Calibri"/>
                <a:sym typeface="Calibri"/>
              </a:rPr>
              <a:t>Dyskusja i podsumowanie</a:t>
            </a:r>
            <a:endParaRPr sz="4000">
              <a:solidFill>
                <a:srgbClr val="C00000"/>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a:t>
            </a:r>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a:t>
            </a:r>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  your text here</a:t>
            </a:r>
            <a:endParaRPr sz="5800">
              <a:solidFill>
                <a:schemeClr val="dk1"/>
              </a:solidFill>
              <a:latin typeface="Calibri"/>
              <a:ea typeface="Calibri"/>
              <a:cs typeface="Calibri"/>
              <a:sym typeface="Calibri"/>
            </a:endParaRPr>
          </a:p>
        </p:txBody>
      </p:sp>
      <p:sp>
        <p:nvSpPr>
          <p:cNvPr id="89" name="Google Shape;89;p1"/>
          <p:cNvSpPr txBox="1"/>
          <p:nvPr/>
        </p:nvSpPr>
        <p:spPr>
          <a:xfrm>
            <a:off x="711198" y="17362774"/>
            <a:ext cx="9982202"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C00000"/>
                </a:solidFill>
                <a:latin typeface="Calibri"/>
                <a:ea typeface="Calibri"/>
                <a:cs typeface="Calibri"/>
                <a:sym typeface="Calibri"/>
              </a:rPr>
              <a:t>Wnioski</a:t>
            </a:r>
            <a:endParaRPr sz="4000">
              <a:solidFill>
                <a:srgbClr val="C00000"/>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your text here  your text here   your text here  your text here  your your text here  your text here   your text here  your text here  your text here your </a:t>
            </a:r>
            <a:endParaRPr/>
          </a:p>
          <a:p>
            <a:pPr indent="-457200" lvl="0" marL="457200" marR="0" rtl="0" algn="just">
              <a:spcBef>
                <a:spcPts val="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text here your text here </a:t>
            </a:r>
            <a:endParaRPr/>
          </a:p>
          <a:p>
            <a:pPr indent="-457200" lvl="0" marL="457200" marR="0" rtl="0" algn="just">
              <a:spcBef>
                <a:spcPts val="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your text here </a:t>
            </a:r>
            <a:endParaRPr/>
          </a:p>
          <a:p>
            <a:pPr indent="-457200" lvl="0" marL="457200" marR="0" rtl="0" algn="just">
              <a:spcBef>
                <a:spcPts val="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your text here your text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your text here  your text here   your text here  your text here  your your text here  your text here   your text here  your text here  your text here your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sp>
        <p:nvSpPr>
          <p:cNvPr id="90" name="Google Shape;90;p1"/>
          <p:cNvSpPr txBox="1"/>
          <p:nvPr/>
        </p:nvSpPr>
        <p:spPr>
          <a:xfrm>
            <a:off x="695007" y="9662630"/>
            <a:ext cx="19981825"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C00000"/>
                </a:solidFill>
                <a:latin typeface="Calibri"/>
                <a:ea typeface="Calibri"/>
                <a:cs typeface="Calibri"/>
                <a:sym typeface="Calibri"/>
              </a:rPr>
              <a:t>Cel badawczy</a:t>
            </a:r>
            <a:endParaRPr sz="4000">
              <a:solidFill>
                <a:srgbClr val="C00000"/>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 your text here your text here your text here your text here  your text here your text here your text here your text here your text here your text here your text here</a:t>
            </a:r>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your text here  your text here   your text here  your text here  your text here your text here</a:t>
            </a:r>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 your text here your text here your text here your text here  your text here your text here your text here your text here your text here your text here your text here</a:t>
            </a:r>
            <a:endParaRPr sz="5800">
              <a:solidFill>
                <a:schemeClr val="dk1"/>
              </a:solidFill>
              <a:latin typeface="Calibri"/>
              <a:ea typeface="Calibri"/>
              <a:cs typeface="Calibri"/>
              <a:sym typeface="Calibri"/>
            </a:endParaRPr>
          </a:p>
        </p:txBody>
      </p:sp>
      <p:cxnSp>
        <p:nvCxnSpPr>
          <p:cNvPr id="91" name="Google Shape;91;p1"/>
          <p:cNvCxnSpPr/>
          <p:nvPr/>
        </p:nvCxnSpPr>
        <p:spPr>
          <a:xfrm flipH="1" rot="10800000">
            <a:off x="788120" y="5362147"/>
            <a:ext cx="20016800" cy="72000"/>
          </a:xfrm>
          <a:prstGeom prst="straightConnector1">
            <a:avLst/>
          </a:prstGeom>
          <a:noFill/>
          <a:ln cap="flat" cmpd="sng" w="57150">
            <a:solidFill>
              <a:srgbClr val="C00000"/>
            </a:solidFill>
            <a:prstDash val="solid"/>
            <a:round/>
            <a:headEnd len="sm" w="sm" type="none"/>
            <a:tailEnd len="sm" w="sm" type="none"/>
          </a:ln>
        </p:spPr>
      </p:cxnSp>
      <p:sp>
        <p:nvSpPr>
          <p:cNvPr id="92" name="Google Shape;92;p1"/>
          <p:cNvSpPr txBox="1"/>
          <p:nvPr/>
        </p:nvSpPr>
        <p:spPr>
          <a:xfrm>
            <a:off x="756296" y="3876561"/>
            <a:ext cx="252028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Calibri"/>
                <a:ea typeface="Calibri"/>
                <a:cs typeface="Calibri"/>
                <a:sym typeface="Calibri"/>
              </a:rPr>
              <a:t>Logo Uczelni</a:t>
            </a:r>
            <a:endParaRPr b="1" sz="2800">
              <a:solidFill>
                <a:schemeClr val="dk1"/>
              </a:solidFill>
              <a:latin typeface="Calibri"/>
              <a:ea typeface="Calibri"/>
              <a:cs typeface="Calibri"/>
              <a:sym typeface="Calibri"/>
            </a:endParaRPr>
          </a:p>
        </p:txBody>
      </p:sp>
      <p:sp>
        <p:nvSpPr>
          <p:cNvPr id="93" name="Google Shape;93;p1"/>
          <p:cNvSpPr/>
          <p:nvPr/>
        </p:nvSpPr>
        <p:spPr>
          <a:xfrm>
            <a:off x="821166" y="3081457"/>
            <a:ext cx="2268000" cy="2268000"/>
          </a:xfrm>
          <a:prstGeom prst="rect">
            <a:avLst/>
          </a:pr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800">
              <a:solidFill>
                <a:schemeClr val="lt1"/>
              </a:solidFill>
              <a:latin typeface="Calibri"/>
              <a:ea typeface="Calibri"/>
              <a:cs typeface="Calibri"/>
              <a:sym typeface="Calibri"/>
            </a:endParaRPr>
          </a:p>
        </p:txBody>
      </p:sp>
      <p:sp>
        <p:nvSpPr>
          <p:cNvPr id="94" name="Google Shape;94;p1"/>
          <p:cNvSpPr txBox="1"/>
          <p:nvPr/>
        </p:nvSpPr>
        <p:spPr>
          <a:xfrm>
            <a:off x="2916536" y="469701"/>
            <a:ext cx="7863015"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1"/>
                </a:solidFill>
                <a:latin typeface="Calibri"/>
                <a:ea typeface="Calibri"/>
                <a:cs typeface="Calibri"/>
                <a:sym typeface="Calibri"/>
              </a:rPr>
              <a:t>Konferencja Naukowo-Techniczna:</a:t>
            </a:r>
            <a:r>
              <a:rPr b="1" lang="en-US" sz="3600">
                <a:solidFill>
                  <a:schemeClr val="dk1"/>
                </a:solidFill>
                <a:latin typeface="Calibri"/>
                <a:ea typeface="Calibri"/>
                <a:cs typeface="Calibri"/>
                <a:sym typeface="Calibri"/>
              </a:rPr>
              <a:t> „Problemy Remontowe </a:t>
            </a:r>
            <a:endParaRPr/>
          </a:p>
          <a:p>
            <a:pPr indent="0" lvl="0" marL="0" marR="0" rtl="0" algn="ctr">
              <a:spcBef>
                <a:spcPts val="0"/>
              </a:spcBef>
              <a:spcAft>
                <a:spcPts val="0"/>
              </a:spcAft>
              <a:buNone/>
            </a:pPr>
            <a:r>
              <a:rPr b="1" lang="en-US" sz="3600">
                <a:solidFill>
                  <a:schemeClr val="dk1"/>
                </a:solidFill>
                <a:latin typeface="Calibri"/>
                <a:ea typeface="Calibri"/>
                <a:cs typeface="Calibri"/>
                <a:sym typeface="Calibri"/>
              </a:rPr>
              <a:t>w Budownictwie Ogólnym i Obiektach Zabytkowych – REMO 2025” </a:t>
            </a:r>
            <a:endParaRPr b="1" sz="3600">
              <a:solidFill>
                <a:schemeClr val="dk1"/>
              </a:solidFill>
              <a:latin typeface="Calibri"/>
              <a:ea typeface="Calibri"/>
              <a:cs typeface="Calibri"/>
              <a:sym typeface="Calibri"/>
            </a:endParaRPr>
          </a:p>
        </p:txBody>
      </p:sp>
      <p:sp>
        <p:nvSpPr>
          <p:cNvPr id="95" name="Google Shape;95;p1"/>
          <p:cNvSpPr txBox="1"/>
          <p:nvPr/>
        </p:nvSpPr>
        <p:spPr>
          <a:xfrm>
            <a:off x="15746633" y="7219534"/>
            <a:ext cx="503228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Rysunek / Zdjęcie</a:t>
            </a:r>
            <a:endParaRPr sz="2800">
              <a:solidFill>
                <a:schemeClr val="dk1"/>
              </a:solidFill>
              <a:latin typeface="Calibri"/>
              <a:ea typeface="Calibri"/>
              <a:cs typeface="Calibri"/>
              <a:sym typeface="Calibri"/>
            </a:endParaRPr>
          </a:p>
        </p:txBody>
      </p:sp>
      <p:sp>
        <p:nvSpPr>
          <p:cNvPr id="96" name="Google Shape;96;p1"/>
          <p:cNvSpPr/>
          <p:nvPr/>
        </p:nvSpPr>
        <p:spPr>
          <a:xfrm>
            <a:off x="15448687" y="5537702"/>
            <a:ext cx="5396417" cy="3662541"/>
          </a:xfrm>
          <a:prstGeom prst="rect">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800">
              <a:solidFill>
                <a:schemeClr val="lt1"/>
              </a:solidFill>
              <a:latin typeface="Calibri"/>
              <a:ea typeface="Calibri"/>
              <a:cs typeface="Calibri"/>
              <a:sym typeface="Calibri"/>
            </a:endParaRPr>
          </a:p>
        </p:txBody>
      </p:sp>
      <p:cxnSp>
        <p:nvCxnSpPr>
          <p:cNvPr id="97" name="Google Shape;97;p1"/>
          <p:cNvCxnSpPr/>
          <p:nvPr/>
        </p:nvCxnSpPr>
        <p:spPr>
          <a:xfrm flipH="1" rot="10800000">
            <a:off x="788120" y="9374590"/>
            <a:ext cx="20016800" cy="72000"/>
          </a:xfrm>
          <a:prstGeom prst="straightConnector1">
            <a:avLst/>
          </a:prstGeom>
          <a:noFill/>
          <a:ln cap="flat" cmpd="sng" w="57150">
            <a:solidFill>
              <a:srgbClr val="C00000"/>
            </a:solidFill>
            <a:prstDash val="solid"/>
            <a:round/>
            <a:headEnd len="sm" w="sm" type="none"/>
            <a:tailEnd len="sm" w="sm" type="none"/>
          </a:ln>
        </p:spPr>
      </p:cxnSp>
      <p:cxnSp>
        <p:nvCxnSpPr>
          <p:cNvPr id="98" name="Google Shape;98;p1"/>
          <p:cNvCxnSpPr/>
          <p:nvPr/>
        </p:nvCxnSpPr>
        <p:spPr>
          <a:xfrm flipH="1" rot="10800000">
            <a:off x="799995" y="16853983"/>
            <a:ext cx="20016800" cy="72000"/>
          </a:xfrm>
          <a:prstGeom prst="straightConnector1">
            <a:avLst/>
          </a:prstGeom>
          <a:noFill/>
          <a:ln cap="flat" cmpd="sng" w="57150">
            <a:solidFill>
              <a:srgbClr val="C00000"/>
            </a:solidFill>
            <a:prstDash val="solid"/>
            <a:round/>
            <a:headEnd len="sm" w="sm" type="none"/>
            <a:tailEnd len="sm" w="sm" type="none"/>
          </a:ln>
        </p:spPr>
      </p:cxnSp>
      <p:cxnSp>
        <p:nvCxnSpPr>
          <p:cNvPr id="99" name="Google Shape;99;p1"/>
          <p:cNvCxnSpPr/>
          <p:nvPr/>
        </p:nvCxnSpPr>
        <p:spPr>
          <a:xfrm flipH="1" rot="10800000">
            <a:off x="786880" y="22538802"/>
            <a:ext cx="20016800" cy="72000"/>
          </a:xfrm>
          <a:prstGeom prst="straightConnector1">
            <a:avLst/>
          </a:prstGeom>
          <a:noFill/>
          <a:ln cap="flat" cmpd="sng" w="57150">
            <a:solidFill>
              <a:srgbClr val="C00000"/>
            </a:solidFill>
            <a:prstDash val="solid"/>
            <a:round/>
            <a:headEnd len="sm" w="sm" type="none"/>
            <a:tailEnd len="sm" w="sm" type="none"/>
          </a:ln>
        </p:spPr>
      </p:cxnSp>
      <p:cxnSp>
        <p:nvCxnSpPr>
          <p:cNvPr id="100" name="Google Shape;100;p1"/>
          <p:cNvCxnSpPr/>
          <p:nvPr/>
        </p:nvCxnSpPr>
        <p:spPr>
          <a:xfrm flipH="1" rot="10800000">
            <a:off x="637650" y="27741403"/>
            <a:ext cx="20016800" cy="72000"/>
          </a:xfrm>
          <a:prstGeom prst="straightConnector1">
            <a:avLst/>
          </a:prstGeom>
          <a:noFill/>
          <a:ln cap="flat" cmpd="sng" w="57150">
            <a:solidFill>
              <a:srgbClr val="C00000"/>
            </a:solidFill>
            <a:prstDash val="solid"/>
            <a:round/>
            <a:headEnd len="sm" w="sm" type="none"/>
            <a:tailEnd len="sm" w="sm" type="none"/>
          </a:ln>
        </p:spPr>
      </p:cxnSp>
      <p:sp>
        <p:nvSpPr>
          <p:cNvPr id="101" name="Google Shape;101;p1"/>
          <p:cNvSpPr txBox="1"/>
          <p:nvPr/>
        </p:nvSpPr>
        <p:spPr>
          <a:xfrm>
            <a:off x="1116119" y="14028271"/>
            <a:ext cx="19560711"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Rysunek / Zdjęcie</a:t>
            </a:r>
            <a:endParaRPr sz="2800">
              <a:solidFill>
                <a:schemeClr val="dk1"/>
              </a:solidFill>
              <a:latin typeface="Calibri"/>
              <a:ea typeface="Calibri"/>
              <a:cs typeface="Calibri"/>
              <a:sym typeface="Calibri"/>
            </a:endParaRPr>
          </a:p>
        </p:txBody>
      </p:sp>
      <p:sp>
        <p:nvSpPr>
          <p:cNvPr id="102" name="Google Shape;102;p1"/>
          <p:cNvSpPr/>
          <p:nvPr/>
        </p:nvSpPr>
        <p:spPr>
          <a:xfrm>
            <a:off x="818174" y="12346442"/>
            <a:ext cx="19858657" cy="4341712"/>
          </a:xfrm>
          <a:prstGeom prst="rect">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800">
              <a:solidFill>
                <a:schemeClr val="lt1"/>
              </a:solidFill>
              <a:latin typeface="Calibri"/>
              <a:ea typeface="Calibri"/>
              <a:cs typeface="Calibri"/>
              <a:sym typeface="Calibri"/>
            </a:endParaRPr>
          </a:p>
        </p:txBody>
      </p:sp>
      <p:sp>
        <p:nvSpPr>
          <p:cNvPr id="103" name="Google Shape;103;p1"/>
          <p:cNvSpPr txBox="1"/>
          <p:nvPr/>
        </p:nvSpPr>
        <p:spPr>
          <a:xfrm>
            <a:off x="11279378" y="18973350"/>
            <a:ext cx="905997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Rysunek / Zdjęcie</a:t>
            </a:r>
            <a:endParaRPr sz="2800">
              <a:solidFill>
                <a:schemeClr val="dk1"/>
              </a:solidFill>
              <a:latin typeface="Calibri"/>
              <a:ea typeface="Calibri"/>
              <a:cs typeface="Calibri"/>
              <a:sym typeface="Calibri"/>
            </a:endParaRPr>
          </a:p>
        </p:txBody>
      </p:sp>
      <p:sp>
        <p:nvSpPr>
          <p:cNvPr id="104" name="Google Shape;104;p1"/>
          <p:cNvSpPr/>
          <p:nvPr/>
        </p:nvSpPr>
        <p:spPr>
          <a:xfrm>
            <a:off x="10981432" y="17291518"/>
            <a:ext cx="9715560" cy="4709546"/>
          </a:xfrm>
          <a:prstGeom prst="rect">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800">
              <a:solidFill>
                <a:schemeClr val="lt1"/>
              </a:solidFill>
              <a:latin typeface="Calibri"/>
              <a:ea typeface="Calibri"/>
              <a:cs typeface="Calibri"/>
              <a:sym typeface="Calibri"/>
            </a:endParaRPr>
          </a:p>
        </p:txBody>
      </p:sp>
      <p:sp>
        <p:nvSpPr>
          <p:cNvPr id="105" name="Google Shape;105;p1"/>
          <p:cNvSpPr txBox="1"/>
          <p:nvPr/>
        </p:nvSpPr>
        <p:spPr>
          <a:xfrm>
            <a:off x="1006440" y="24746504"/>
            <a:ext cx="514790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Rysunek / Zdjęcie</a:t>
            </a:r>
            <a:endParaRPr sz="2800">
              <a:solidFill>
                <a:schemeClr val="dk1"/>
              </a:solidFill>
              <a:latin typeface="Calibri"/>
              <a:ea typeface="Calibri"/>
              <a:cs typeface="Calibri"/>
              <a:sym typeface="Calibri"/>
            </a:endParaRPr>
          </a:p>
        </p:txBody>
      </p:sp>
      <p:sp>
        <p:nvSpPr>
          <p:cNvPr id="106" name="Google Shape;106;p1"/>
          <p:cNvSpPr/>
          <p:nvPr/>
        </p:nvSpPr>
        <p:spPr>
          <a:xfrm>
            <a:off x="708495" y="23064672"/>
            <a:ext cx="5520409" cy="4465611"/>
          </a:xfrm>
          <a:prstGeom prst="rect">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800">
              <a:solidFill>
                <a:schemeClr val="lt1"/>
              </a:solidFill>
              <a:latin typeface="Calibri"/>
              <a:ea typeface="Calibri"/>
              <a:cs typeface="Calibri"/>
              <a:sym typeface="Calibri"/>
            </a:endParaRPr>
          </a:p>
        </p:txBody>
      </p:sp>
      <p:sp>
        <p:nvSpPr>
          <p:cNvPr id="107" name="Google Shape;107;p1"/>
          <p:cNvSpPr txBox="1"/>
          <p:nvPr/>
        </p:nvSpPr>
        <p:spPr>
          <a:xfrm>
            <a:off x="10981432" y="450355"/>
            <a:ext cx="7863015"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1"/>
                </a:solidFill>
                <a:latin typeface="Calibri"/>
                <a:ea typeface="Calibri"/>
                <a:cs typeface="Calibri"/>
                <a:sym typeface="Calibri"/>
              </a:rPr>
              <a:t>Konferencja Naukowo-Techniczna:</a:t>
            </a:r>
            <a:endParaRPr/>
          </a:p>
          <a:p>
            <a:pPr indent="0" lvl="0" marL="0" marR="0" rtl="0" algn="ctr">
              <a:spcBef>
                <a:spcPts val="0"/>
              </a:spcBef>
              <a:spcAft>
                <a:spcPts val="0"/>
              </a:spcAft>
              <a:buNone/>
            </a:pPr>
            <a:r>
              <a:rPr b="1" lang="en-US" sz="3600">
                <a:solidFill>
                  <a:schemeClr val="dk1"/>
                </a:solidFill>
                <a:latin typeface="Calibri"/>
                <a:ea typeface="Calibri"/>
                <a:cs typeface="Calibri"/>
                <a:sym typeface="Calibri"/>
              </a:rPr>
              <a:t>„Aktualne Problemy w Budownictwie Ogólnym i Inżynierii Przedsięwzięć Budowlanych  – BUDIN 2025”</a:t>
            </a:r>
            <a:endParaRPr/>
          </a:p>
        </p:txBody>
      </p:sp>
      <p:pic>
        <p:nvPicPr>
          <p:cNvPr id="108" name="Google Shape;108;p1"/>
          <p:cNvPicPr preferRelativeResize="0"/>
          <p:nvPr/>
        </p:nvPicPr>
        <p:blipFill rotWithShape="1">
          <a:blip r:embed="rId3">
            <a:alphaModFix/>
          </a:blip>
          <a:srcRect b="0" l="0" r="0" t="0"/>
          <a:stretch/>
        </p:blipFill>
        <p:spPr>
          <a:xfrm>
            <a:off x="756296" y="378347"/>
            <a:ext cx="2556000" cy="2479143"/>
          </a:xfrm>
          <a:prstGeom prst="rect">
            <a:avLst/>
          </a:prstGeom>
          <a:noFill/>
          <a:ln>
            <a:noFill/>
          </a:ln>
        </p:spPr>
      </p:pic>
      <p:pic>
        <p:nvPicPr>
          <p:cNvPr id="109" name="Google Shape;109;p1"/>
          <p:cNvPicPr preferRelativeResize="0"/>
          <p:nvPr/>
        </p:nvPicPr>
        <p:blipFill rotWithShape="1">
          <a:blip r:embed="rId4">
            <a:alphaModFix/>
          </a:blip>
          <a:srcRect b="0" l="0" r="0" t="0"/>
          <a:stretch/>
        </p:blipFill>
        <p:spPr>
          <a:xfrm>
            <a:off x="18254568" y="234659"/>
            <a:ext cx="2952000" cy="2952000"/>
          </a:xfrm>
          <a:prstGeom prst="rect">
            <a:avLst/>
          </a:prstGeom>
          <a:noFill/>
          <a:ln>
            <a:noFill/>
          </a:ln>
        </p:spPr>
      </p:pic>
      <p:cxnSp>
        <p:nvCxnSpPr>
          <p:cNvPr id="110" name="Google Shape;110;p1"/>
          <p:cNvCxnSpPr/>
          <p:nvPr/>
        </p:nvCxnSpPr>
        <p:spPr>
          <a:xfrm flipH="1" rot="10800000">
            <a:off x="777521" y="2948220"/>
            <a:ext cx="20016800" cy="72000"/>
          </a:xfrm>
          <a:prstGeom prst="straightConnector1">
            <a:avLst/>
          </a:prstGeom>
          <a:noFill/>
          <a:ln cap="flat" cmpd="sng" w="57150">
            <a:solidFill>
              <a:srgbClr val="C00000"/>
            </a:solidFill>
            <a:prstDash val="solid"/>
            <a:round/>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2013-02-11T11:53:56Z</dcterms:created>
  <dc:creator>Mariusz Szóstak</dc:creator>
</cp:coreProperties>
</file>